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xls" ContentType="application/vnd.ms-exce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Default Extension="doc" ContentType="application/msword"/>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5"/>
  </p:notesMasterIdLst>
  <p:handoutMasterIdLst>
    <p:handoutMasterId r:id="rId36"/>
  </p:handoutMasterIdLst>
  <p:sldIdLst>
    <p:sldId id="256" r:id="rId2"/>
    <p:sldId id="313" r:id="rId3"/>
    <p:sldId id="258" r:id="rId4"/>
    <p:sldId id="259" r:id="rId5"/>
    <p:sldId id="319" r:id="rId6"/>
    <p:sldId id="320" r:id="rId7"/>
    <p:sldId id="321" r:id="rId8"/>
    <p:sldId id="322" r:id="rId9"/>
    <p:sldId id="323" r:id="rId10"/>
    <p:sldId id="324" r:id="rId11"/>
    <p:sldId id="325" r:id="rId12"/>
    <p:sldId id="317" r:id="rId13"/>
    <p:sldId id="327" r:id="rId14"/>
    <p:sldId id="328" r:id="rId15"/>
    <p:sldId id="329" r:id="rId16"/>
    <p:sldId id="330" r:id="rId17"/>
    <p:sldId id="331" r:id="rId18"/>
    <p:sldId id="336" r:id="rId19"/>
    <p:sldId id="337" r:id="rId20"/>
    <p:sldId id="338" r:id="rId21"/>
    <p:sldId id="339" r:id="rId22"/>
    <p:sldId id="342" r:id="rId23"/>
    <p:sldId id="341" r:id="rId24"/>
    <p:sldId id="340" r:id="rId25"/>
    <p:sldId id="283" r:id="rId26"/>
    <p:sldId id="347" r:id="rId27"/>
    <p:sldId id="345" r:id="rId28"/>
    <p:sldId id="346" r:id="rId29"/>
    <p:sldId id="282" r:id="rId30"/>
    <p:sldId id="312" r:id="rId31"/>
    <p:sldId id="290" r:id="rId32"/>
    <p:sldId id="279" r:id="rId33"/>
    <p:sldId id="343" r:id="rId34"/>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50" d="100"/>
          <a:sy n="50" d="100"/>
        </p:scale>
        <p:origin x="-52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GB"/>
          </a:p>
        </p:txBody>
      </p:sp>
      <p:sp>
        <p:nvSpPr>
          <p:cNvPr id="31747"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GB"/>
          </a:p>
        </p:txBody>
      </p:sp>
      <p:sp>
        <p:nvSpPr>
          <p:cNvPr id="31748"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GB"/>
          </a:p>
        </p:txBody>
      </p:sp>
      <p:sp>
        <p:nvSpPr>
          <p:cNvPr id="31749"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9E69A953-8AB7-4F39-9568-D4839151B9CD}" type="slidenum">
              <a:rPr lang="en-GB"/>
              <a:pPr>
                <a:defRPr/>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49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atin typeface="Times New Roman" pitchFamily="18" charset="0"/>
              </a:defRPr>
            </a:lvl1pPr>
          </a:lstStyle>
          <a:p>
            <a:pPr>
              <a:defRPr/>
            </a:pPr>
            <a:endParaRPr lang="en-US" altLang="zh-CN"/>
          </a:p>
        </p:txBody>
      </p:sp>
      <p:sp>
        <p:nvSpPr>
          <p:cNvPr id="6349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atin typeface="Times New Roman" pitchFamily="18" charset="0"/>
              </a:defRPr>
            </a:lvl1pPr>
          </a:lstStyle>
          <a:p>
            <a:pPr>
              <a:defRPr/>
            </a:pPr>
            <a:endParaRPr lang="en-US" altLang="zh-CN"/>
          </a:p>
        </p:txBody>
      </p:sp>
      <p:sp>
        <p:nvSpPr>
          <p:cNvPr id="3789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6349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6349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atin typeface="Times New Roman" pitchFamily="18" charset="0"/>
              </a:defRPr>
            </a:lvl1pPr>
          </a:lstStyle>
          <a:p>
            <a:pPr>
              <a:defRPr/>
            </a:pPr>
            <a:endParaRPr lang="en-US" altLang="zh-CN"/>
          </a:p>
        </p:txBody>
      </p:sp>
      <p:sp>
        <p:nvSpPr>
          <p:cNvPr id="6349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atin typeface="Times New Roman" pitchFamily="18" charset="0"/>
              </a:defRPr>
            </a:lvl1pPr>
          </a:lstStyle>
          <a:p>
            <a:pPr>
              <a:defRPr/>
            </a:pPr>
            <a:fld id="{0420B41E-AD19-48E2-8518-CD7BFF495B49}" type="slidenum">
              <a:rPr lang="zh-CN" altLang="en-US"/>
              <a:pPr>
                <a:defRPr/>
              </a:pPr>
              <a:t>‹#›</a:t>
            </a:fld>
            <a:endParaRPr lang="en-US" altLang="zh-C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645584CA-4250-46EF-B2EB-98002CC8D761}" type="slidenum">
              <a:rPr lang="zh-CN" altLang="en-US"/>
              <a:pPr/>
              <a:t>1</a:t>
            </a:fld>
            <a:endParaRPr lang="en-US" altLang="zh-CN"/>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endParaRPr lang="zh-CN"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FC405B3A-5484-44AE-90FE-1566A7462F9C}" type="slidenum">
              <a:rPr lang="zh-CN" altLang="en-US"/>
              <a:pPr/>
              <a:t>10</a:t>
            </a:fld>
            <a:endParaRPr lang="en-US" altLang="zh-CN"/>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endParaRPr lang="zh-CN"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A2CEFE23-3C08-4BF8-AF26-26DCBF6E3BF0}" type="slidenum">
              <a:rPr lang="zh-CN" altLang="en-US"/>
              <a:pPr/>
              <a:t>11</a:t>
            </a:fld>
            <a:endParaRPr lang="en-US" altLang="zh-CN"/>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endParaRPr lang="zh-CN"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2D6AD387-158C-4D5D-A0FB-572F8458BC39}" type="slidenum">
              <a:rPr lang="zh-CN" altLang="en-US"/>
              <a:pPr/>
              <a:t>12</a:t>
            </a:fld>
            <a:endParaRPr lang="en-US" altLang="zh-CN"/>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zh-CN"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3E2883B9-5339-4F80-8F81-36C088972986}" type="slidenum">
              <a:rPr lang="zh-CN" altLang="en-US"/>
              <a:pPr/>
              <a:t>13</a:t>
            </a:fld>
            <a:endParaRPr lang="en-US" altLang="zh-CN"/>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zh-TW"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914E9A59-F809-4D48-8B32-E4A9AB4B0930}" type="slidenum">
              <a:rPr lang="zh-CN" altLang="en-US"/>
              <a:pPr/>
              <a:t>14</a:t>
            </a:fld>
            <a:endParaRPr lang="en-US" altLang="zh-CN"/>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zh-CN"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5C3D7290-B950-444D-9C78-27D0157BE4E7}" type="slidenum">
              <a:rPr lang="zh-CN" altLang="en-US"/>
              <a:pPr/>
              <a:t>15</a:t>
            </a:fld>
            <a:endParaRPr lang="en-US" altLang="zh-CN"/>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zh-CN"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5834082D-1B9B-4657-A816-F6FFFDBA55B8}" type="slidenum">
              <a:rPr lang="zh-CN" altLang="en-US"/>
              <a:pPr/>
              <a:t>16</a:t>
            </a:fld>
            <a:endParaRPr lang="en-US" altLang="zh-CN"/>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zh-CN"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FCEB430D-B0EB-485F-8A2B-5985B49D75DE}" type="slidenum">
              <a:rPr lang="zh-CN" altLang="en-US"/>
              <a:pPr/>
              <a:t>17</a:t>
            </a:fld>
            <a:endParaRPr lang="en-US" altLang="zh-CN"/>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zh-CN"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9D6F798A-99B2-4861-B69A-36C3577A62FF}" type="slidenum">
              <a:rPr lang="zh-CN" altLang="en-US"/>
              <a:pPr/>
              <a:t>18</a:t>
            </a:fld>
            <a:endParaRPr lang="en-US" altLang="zh-CN"/>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endParaRPr lang="zh-CN"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CEF82B74-94F7-428E-B716-7A4522C7C8D3}" type="slidenum">
              <a:rPr lang="zh-CN" altLang="en-US"/>
              <a:pPr/>
              <a:t>19</a:t>
            </a:fld>
            <a:endParaRPr lang="en-US" altLang="zh-CN"/>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endParaRPr lang="zh-CN"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FE6A28A9-3D31-4EC1-8DA8-4A8FF08526CC}" type="slidenum">
              <a:rPr lang="zh-CN" altLang="en-US"/>
              <a:pPr/>
              <a:t>2</a:t>
            </a:fld>
            <a:endParaRPr lang="en-US" altLang="zh-CN"/>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zh-CN"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56FB3B47-8CEA-469E-943B-4EDB16C069B9}" type="slidenum">
              <a:rPr lang="zh-CN" altLang="en-US"/>
              <a:pPr/>
              <a:t>20</a:t>
            </a:fld>
            <a:endParaRPr lang="en-US" altLang="zh-CN"/>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zh-CN"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214D3586-FB2F-4737-832C-7434D964A1D3}" type="slidenum">
              <a:rPr lang="zh-CN" altLang="en-US"/>
              <a:pPr/>
              <a:t>21</a:t>
            </a:fld>
            <a:endParaRPr lang="en-US" altLang="zh-CN"/>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endParaRPr lang="zh-CN"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B7C1DBAD-AEE5-441B-A051-EB75E4C16F8D}" type="slidenum">
              <a:rPr lang="zh-CN" altLang="en-US"/>
              <a:pPr/>
              <a:t>22</a:t>
            </a:fld>
            <a:endParaRPr lang="en-US" altLang="zh-CN"/>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endParaRPr lang="zh-CN"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21278043-E4C9-425D-9AF7-DBE80EC2E61D}" type="slidenum">
              <a:rPr lang="zh-CN" altLang="en-US"/>
              <a:pPr/>
              <a:t>23</a:t>
            </a:fld>
            <a:endParaRPr lang="en-US" altLang="zh-CN"/>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endParaRPr lang="zh-CN"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90049A99-63AB-4B42-8DBA-811D1DF09241}" type="slidenum">
              <a:rPr lang="zh-CN" altLang="en-US"/>
              <a:pPr/>
              <a:t>24</a:t>
            </a:fld>
            <a:endParaRPr lang="en-US" altLang="zh-CN"/>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endParaRPr lang="zh-CN" alt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23619B0A-41E6-4902-B9C5-553D20247630}" type="slidenum">
              <a:rPr lang="zh-CN" altLang="en-US"/>
              <a:pPr/>
              <a:t>25</a:t>
            </a:fld>
            <a:endParaRPr lang="en-US" altLang="zh-CN"/>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endParaRPr lang="zh-CN" alt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1E5D441D-2AC6-456D-92AA-119661C34558}" type="slidenum">
              <a:rPr lang="zh-CN" altLang="en-US"/>
              <a:pPr/>
              <a:t>26</a:t>
            </a:fld>
            <a:endParaRPr lang="en-US" altLang="zh-CN"/>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endParaRPr lang="zh-CN" alt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06890367-76F4-415E-A1AB-E5781060C363}" type="slidenum">
              <a:rPr lang="zh-CN" altLang="en-US"/>
              <a:pPr/>
              <a:t>27</a:t>
            </a:fld>
            <a:endParaRPr lang="en-US" altLang="zh-CN"/>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endParaRPr lang="zh-CN" alt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4FC0296F-2520-475A-8619-360CBDF4FCF4}" type="slidenum">
              <a:rPr lang="zh-CN" altLang="en-US"/>
              <a:pPr/>
              <a:t>28</a:t>
            </a:fld>
            <a:endParaRPr lang="en-US" altLang="zh-CN"/>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endParaRPr lang="zh-CN" alt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74B85166-D103-4B28-B837-AFA7DECC6423}" type="slidenum">
              <a:rPr lang="zh-CN" altLang="en-US"/>
              <a:pPr/>
              <a:t>29</a:t>
            </a:fld>
            <a:endParaRPr lang="en-US" altLang="zh-CN"/>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endParaRPr lang="zh-CN"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246A82E7-93D3-42D5-91E3-8E5575C6BAD7}" type="slidenum">
              <a:rPr lang="zh-CN" altLang="en-US"/>
              <a:pPr/>
              <a:t>3</a:t>
            </a:fld>
            <a:endParaRPr lang="en-US" altLang="zh-CN"/>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endParaRPr lang="zh-CN" alt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50EE384D-5E99-4FEE-A741-8C6E32307D10}" type="slidenum">
              <a:rPr lang="zh-CN" altLang="en-US"/>
              <a:pPr/>
              <a:t>30</a:t>
            </a:fld>
            <a:endParaRPr lang="en-US" altLang="zh-CN"/>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endParaRPr lang="zh-CN" alt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12AE788D-67D3-47A9-99AF-FBA2BE9E900E}" type="slidenum">
              <a:rPr lang="zh-CN" altLang="en-US"/>
              <a:pPr/>
              <a:t>31</a:t>
            </a:fld>
            <a:endParaRPr lang="en-US" altLang="zh-CN"/>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endParaRPr lang="zh-CN" alt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EAC82A64-613F-426F-AF49-CF476649839D}" type="slidenum">
              <a:rPr lang="zh-CN" altLang="en-US"/>
              <a:pPr/>
              <a:t>32</a:t>
            </a:fld>
            <a:endParaRPr lang="en-US" altLang="zh-CN"/>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endParaRPr lang="zh-CN" alt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45FF21EC-5967-4F90-9F68-97F56DCAB975}" type="slidenum">
              <a:rPr lang="zh-CN" altLang="en-US"/>
              <a:pPr/>
              <a:t>33</a:t>
            </a:fld>
            <a:endParaRPr lang="en-US" altLang="zh-CN"/>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endParaRPr lang="zh-CN"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6B42F759-A609-4C9B-9E48-62E1C55186DE}" type="slidenum">
              <a:rPr lang="zh-CN" altLang="en-US"/>
              <a:pPr/>
              <a:t>4</a:t>
            </a:fld>
            <a:endParaRPr lang="en-US" altLang="zh-CN"/>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zh-CN"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85F8D0B8-D491-42BC-90DF-80C01ED41D74}" type="slidenum">
              <a:rPr lang="zh-CN" altLang="en-US"/>
              <a:pPr/>
              <a:t>5</a:t>
            </a:fld>
            <a:endParaRPr lang="en-US" altLang="zh-CN"/>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zh-CN"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B690403E-44EF-4BE0-8E94-9814CF16874D}" type="slidenum">
              <a:rPr lang="zh-CN" altLang="en-US"/>
              <a:pPr/>
              <a:t>6</a:t>
            </a:fld>
            <a:endParaRPr lang="en-US" altLang="zh-CN"/>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zh-CN"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B7CC066E-5E3B-4DCD-90C3-391038163482}" type="slidenum">
              <a:rPr lang="zh-CN" altLang="en-US"/>
              <a:pPr/>
              <a:t>7</a:t>
            </a:fld>
            <a:endParaRPr lang="en-US" altLang="zh-CN"/>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endParaRPr lang="zh-CN"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53D6759C-F946-4C68-9E06-7751ED919BC8}" type="slidenum">
              <a:rPr lang="zh-CN" altLang="en-US"/>
              <a:pPr/>
              <a:t>8</a:t>
            </a:fld>
            <a:endParaRPr lang="en-US" altLang="zh-CN"/>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endParaRPr lang="zh-CN"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F7AA715F-71C2-4478-AB82-CADE62C55679}" type="slidenum">
              <a:rPr lang="zh-CN" altLang="en-US"/>
              <a:pPr/>
              <a:t>9</a:t>
            </a:fld>
            <a:endParaRPr lang="en-US" altLang="zh-CN"/>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zh-CN"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grpSp>
          <p:nvGrpSpPr>
            <p:cNvPr id="5" name="Group 3"/>
            <p:cNvGrpSpPr>
              <a:grpSpLocks/>
            </p:cNvGrpSpPr>
            <p:nvPr/>
          </p:nvGrpSpPr>
          <p:grpSpPr bwMode="auto">
            <a:xfrm>
              <a:off x="0" y="0"/>
              <a:ext cx="5760" cy="4320"/>
              <a:chOff x="0" y="0"/>
              <a:chExt cx="5760" cy="4320"/>
            </a:xfrm>
          </p:grpSpPr>
          <p:sp>
            <p:nvSpPr>
              <p:cNvPr id="15" name="Rectangle 4"/>
              <p:cNvSpPr>
                <a:spLocks noChangeArrowheads="1"/>
              </p:cNvSpPr>
              <p:nvPr/>
            </p:nvSpPr>
            <p:spPr bwMode="ltGray">
              <a:xfrm>
                <a:off x="2112" y="0"/>
                <a:ext cx="3648" cy="96"/>
              </a:xfrm>
              <a:prstGeom prst="rect">
                <a:avLst/>
              </a:prstGeom>
              <a:solidFill>
                <a:schemeClr val="folHlink"/>
              </a:solidFill>
              <a:ln w="9525">
                <a:noFill/>
                <a:miter lim="800000"/>
                <a:headEnd/>
                <a:tailEnd/>
              </a:ln>
              <a:effectLst/>
            </p:spPr>
            <p:txBody>
              <a:bodyPr wrap="none" anchor="ctr"/>
              <a:lstStyle/>
              <a:p>
                <a:pPr>
                  <a:defRPr/>
                </a:pPr>
                <a:endParaRPr lang="en-US"/>
              </a:p>
            </p:txBody>
          </p:sp>
          <p:grpSp>
            <p:nvGrpSpPr>
              <p:cNvPr id="16" name="Group 5"/>
              <p:cNvGrpSpPr>
                <a:grpSpLocks/>
              </p:cNvGrpSpPr>
              <p:nvPr userDrawn="1"/>
            </p:nvGrpSpPr>
            <p:grpSpPr bwMode="auto">
              <a:xfrm>
                <a:off x="0" y="0"/>
                <a:ext cx="5760" cy="4320"/>
                <a:chOff x="0" y="0"/>
                <a:chExt cx="5760" cy="4320"/>
              </a:xfrm>
            </p:grpSpPr>
            <p:sp>
              <p:nvSpPr>
                <p:cNvPr id="18" name="Line 6"/>
                <p:cNvSpPr>
                  <a:spLocks noChangeShapeType="1"/>
                </p:cNvSpPr>
                <p:nvPr/>
              </p:nvSpPr>
              <p:spPr bwMode="white">
                <a:xfrm>
                  <a:off x="0" y="19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19" name="Line 7"/>
                <p:cNvSpPr>
                  <a:spLocks noChangeShapeType="1"/>
                </p:cNvSpPr>
                <p:nvPr/>
              </p:nvSpPr>
              <p:spPr bwMode="white">
                <a:xfrm>
                  <a:off x="0" y="38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20" name="Line 8"/>
                <p:cNvSpPr>
                  <a:spLocks noChangeShapeType="1"/>
                </p:cNvSpPr>
                <p:nvPr/>
              </p:nvSpPr>
              <p:spPr bwMode="white">
                <a:xfrm>
                  <a:off x="0" y="57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21" name="Line 9"/>
                <p:cNvSpPr>
                  <a:spLocks noChangeShapeType="1"/>
                </p:cNvSpPr>
                <p:nvPr/>
              </p:nvSpPr>
              <p:spPr bwMode="white">
                <a:xfrm>
                  <a:off x="0" y="76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22" name="Line 10"/>
                <p:cNvSpPr>
                  <a:spLocks noChangeShapeType="1"/>
                </p:cNvSpPr>
                <p:nvPr/>
              </p:nvSpPr>
              <p:spPr bwMode="white">
                <a:xfrm>
                  <a:off x="0" y="96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23" name="Line 11"/>
                <p:cNvSpPr>
                  <a:spLocks noChangeShapeType="1"/>
                </p:cNvSpPr>
                <p:nvPr/>
              </p:nvSpPr>
              <p:spPr bwMode="white">
                <a:xfrm>
                  <a:off x="0" y="115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24" name="Line 12"/>
                <p:cNvSpPr>
                  <a:spLocks noChangeShapeType="1"/>
                </p:cNvSpPr>
                <p:nvPr/>
              </p:nvSpPr>
              <p:spPr bwMode="white">
                <a:xfrm>
                  <a:off x="0" y="134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25" name="Line 13"/>
                <p:cNvSpPr>
                  <a:spLocks noChangeShapeType="1"/>
                </p:cNvSpPr>
                <p:nvPr/>
              </p:nvSpPr>
              <p:spPr bwMode="white">
                <a:xfrm>
                  <a:off x="0" y="153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26" name="Line 14"/>
                <p:cNvSpPr>
                  <a:spLocks noChangeShapeType="1"/>
                </p:cNvSpPr>
                <p:nvPr/>
              </p:nvSpPr>
              <p:spPr bwMode="white">
                <a:xfrm>
                  <a:off x="0" y="172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27" name="Line 15"/>
                <p:cNvSpPr>
                  <a:spLocks noChangeShapeType="1"/>
                </p:cNvSpPr>
                <p:nvPr/>
              </p:nvSpPr>
              <p:spPr bwMode="white">
                <a:xfrm>
                  <a:off x="0" y="192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28" name="Line 16"/>
                <p:cNvSpPr>
                  <a:spLocks noChangeShapeType="1"/>
                </p:cNvSpPr>
                <p:nvPr/>
              </p:nvSpPr>
              <p:spPr bwMode="white">
                <a:xfrm>
                  <a:off x="0" y="211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29" name="Line 17"/>
                <p:cNvSpPr>
                  <a:spLocks noChangeShapeType="1"/>
                </p:cNvSpPr>
                <p:nvPr/>
              </p:nvSpPr>
              <p:spPr bwMode="white">
                <a:xfrm>
                  <a:off x="0" y="230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30" name="Line 18"/>
                <p:cNvSpPr>
                  <a:spLocks noChangeShapeType="1"/>
                </p:cNvSpPr>
                <p:nvPr/>
              </p:nvSpPr>
              <p:spPr bwMode="white">
                <a:xfrm>
                  <a:off x="0" y="249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31" name="Line 19"/>
                <p:cNvSpPr>
                  <a:spLocks noChangeShapeType="1"/>
                </p:cNvSpPr>
                <p:nvPr/>
              </p:nvSpPr>
              <p:spPr bwMode="white">
                <a:xfrm>
                  <a:off x="0" y="268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32" name="Line 20"/>
                <p:cNvSpPr>
                  <a:spLocks noChangeShapeType="1"/>
                </p:cNvSpPr>
                <p:nvPr/>
              </p:nvSpPr>
              <p:spPr bwMode="white">
                <a:xfrm>
                  <a:off x="0" y="288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33" name="Line 21"/>
                <p:cNvSpPr>
                  <a:spLocks noChangeShapeType="1"/>
                </p:cNvSpPr>
                <p:nvPr/>
              </p:nvSpPr>
              <p:spPr bwMode="white">
                <a:xfrm>
                  <a:off x="0" y="307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34" name="Line 22"/>
                <p:cNvSpPr>
                  <a:spLocks noChangeShapeType="1"/>
                </p:cNvSpPr>
                <p:nvPr/>
              </p:nvSpPr>
              <p:spPr bwMode="white">
                <a:xfrm>
                  <a:off x="0" y="326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35" name="Line 23"/>
                <p:cNvSpPr>
                  <a:spLocks noChangeShapeType="1"/>
                </p:cNvSpPr>
                <p:nvPr/>
              </p:nvSpPr>
              <p:spPr bwMode="white">
                <a:xfrm>
                  <a:off x="0" y="345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36" name="Line 24"/>
                <p:cNvSpPr>
                  <a:spLocks noChangeShapeType="1"/>
                </p:cNvSpPr>
                <p:nvPr/>
              </p:nvSpPr>
              <p:spPr bwMode="white">
                <a:xfrm>
                  <a:off x="0" y="364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37" name="Line 25"/>
                <p:cNvSpPr>
                  <a:spLocks noChangeShapeType="1"/>
                </p:cNvSpPr>
                <p:nvPr/>
              </p:nvSpPr>
              <p:spPr bwMode="white">
                <a:xfrm>
                  <a:off x="0" y="384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38" name="Line 26"/>
                <p:cNvSpPr>
                  <a:spLocks noChangeShapeType="1"/>
                </p:cNvSpPr>
                <p:nvPr/>
              </p:nvSpPr>
              <p:spPr bwMode="white">
                <a:xfrm>
                  <a:off x="0" y="403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39" name="Line 27"/>
                <p:cNvSpPr>
                  <a:spLocks noChangeShapeType="1"/>
                </p:cNvSpPr>
                <p:nvPr/>
              </p:nvSpPr>
              <p:spPr bwMode="white">
                <a:xfrm>
                  <a:off x="0" y="422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40" name="Line 28"/>
                <p:cNvSpPr>
                  <a:spLocks noChangeShapeType="1"/>
                </p:cNvSpPr>
                <p:nvPr/>
              </p:nvSpPr>
              <p:spPr bwMode="white">
                <a:xfrm>
                  <a:off x="1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41" name="Line 29"/>
                <p:cNvSpPr>
                  <a:spLocks noChangeShapeType="1"/>
                </p:cNvSpPr>
                <p:nvPr/>
              </p:nvSpPr>
              <p:spPr bwMode="white">
                <a:xfrm>
                  <a:off x="3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42" name="Line 30"/>
                <p:cNvSpPr>
                  <a:spLocks noChangeShapeType="1"/>
                </p:cNvSpPr>
                <p:nvPr/>
              </p:nvSpPr>
              <p:spPr bwMode="white">
                <a:xfrm>
                  <a:off x="5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43" name="Line 31"/>
                <p:cNvSpPr>
                  <a:spLocks noChangeShapeType="1"/>
                </p:cNvSpPr>
                <p:nvPr/>
              </p:nvSpPr>
              <p:spPr bwMode="white">
                <a:xfrm>
                  <a:off x="7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44" name="Line 32"/>
                <p:cNvSpPr>
                  <a:spLocks noChangeShapeType="1"/>
                </p:cNvSpPr>
                <p:nvPr/>
              </p:nvSpPr>
              <p:spPr bwMode="white">
                <a:xfrm>
                  <a:off x="96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45" name="Line 33"/>
                <p:cNvSpPr>
                  <a:spLocks noChangeShapeType="1"/>
                </p:cNvSpPr>
                <p:nvPr/>
              </p:nvSpPr>
              <p:spPr bwMode="white">
                <a:xfrm>
                  <a:off x="115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46" name="Line 34"/>
                <p:cNvSpPr>
                  <a:spLocks noChangeShapeType="1"/>
                </p:cNvSpPr>
                <p:nvPr/>
              </p:nvSpPr>
              <p:spPr bwMode="white">
                <a:xfrm>
                  <a:off x="134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47" name="Line 35"/>
                <p:cNvSpPr>
                  <a:spLocks noChangeShapeType="1"/>
                </p:cNvSpPr>
                <p:nvPr/>
              </p:nvSpPr>
              <p:spPr bwMode="white">
                <a:xfrm>
                  <a:off x="153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48" name="Line 36"/>
                <p:cNvSpPr>
                  <a:spLocks noChangeShapeType="1"/>
                </p:cNvSpPr>
                <p:nvPr/>
              </p:nvSpPr>
              <p:spPr bwMode="white">
                <a:xfrm>
                  <a:off x="172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49" name="Line 37"/>
                <p:cNvSpPr>
                  <a:spLocks noChangeShapeType="1"/>
                </p:cNvSpPr>
                <p:nvPr/>
              </p:nvSpPr>
              <p:spPr bwMode="white">
                <a:xfrm>
                  <a:off x="192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50" name="Line 38"/>
                <p:cNvSpPr>
                  <a:spLocks noChangeShapeType="1"/>
                </p:cNvSpPr>
                <p:nvPr/>
              </p:nvSpPr>
              <p:spPr bwMode="white">
                <a:xfrm>
                  <a:off x="211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51" name="Line 39"/>
                <p:cNvSpPr>
                  <a:spLocks noChangeShapeType="1"/>
                </p:cNvSpPr>
                <p:nvPr/>
              </p:nvSpPr>
              <p:spPr bwMode="white">
                <a:xfrm>
                  <a:off x="230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52" name="Line 40"/>
                <p:cNvSpPr>
                  <a:spLocks noChangeShapeType="1"/>
                </p:cNvSpPr>
                <p:nvPr/>
              </p:nvSpPr>
              <p:spPr bwMode="white">
                <a:xfrm>
                  <a:off x="249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53" name="Line 41"/>
                <p:cNvSpPr>
                  <a:spLocks noChangeShapeType="1"/>
                </p:cNvSpPr>
                <p:nvPr/>
              </p:nvSpPr>
              <p:spPr bwMode="white">
                <a:xfrm>
                  <a:off x="268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54" name="Line 42"/>
                <p:cNvSpPr>
                  <a:spLocks noChangeShapeType="1"/>
                </p:cNvSpPr>
                <p:nvPr/>
              </p:nvSpPr>
              <p:spPr bwMode="white">
                <a:xfrm>
                  <a:off x="288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55" name="Line 43"/>
                <p:cNvSpPr>
                  <a:spLocks noChangeShapeType="1"/>
                </p:cNvSpPr>
                <p:nvPr/>
              </p:nvSpPr>
              <p:spPr bwMode="white">
                <a:xfrm>
                  <a:off x="307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56" name="Line 44"/>
                <p:cNvSpPr>
                  <a:spLocks noChangeShapeType="1"/>
                </p:cNvSpPr>
                <p:nvPr/>
              </p:nvSpPr>
              <p:spPr bwMode="white">
                <a:xfrm>
                  <a:off x="326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57" name="Line 45"/>
                <p:cNvSpPr>
                  <a:spLocks noChangeShapeType="1"/>
                </p:cNvSpPr>
                <p:nvPr/>
              </p:nvSpPr>
              <p:spPr bwMode="white">
                <a:xfrm>
                  <a:off x="345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58" name="Line 46"/>
                <p:cNvSpPr>
                  <a:spLocks noChangeShapeType="1"/>
                </p:cNvSpPr>
                <p:nvPr/>
              </p:nvSpPr>
              <p:spPr bwMode="white">
                <a:xfrm>
                  <a:off x="364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59" name="Line 47"/>
                <p:cNvSpPr>
                  <a:spLocks noChangeShapeType="1"/>
                </p:cNvSpPr>
                <p:nvPr/>
              </p:nvSpPr>
              <p:spPr bwMode="white">
                <a:xfrm>
                  <a:off x="384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60" name="Line 48"/>
                <p:cNvSpPr>
                  <a:spLocks noChangeShapeType="1"/>
                </p:cNvSpPr>
                <p:nvPr/>
              </p:nvSpPr>
              <p:spPr bwMode="white">
                <a:xfrm>
                  <a:off x="403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61" name="Line 49"/>
                <p:cNvSpPr>
                  <a:spLocks noChangeShapeType="1"/>
                </p:cNvSpPr>
                <p:nvPr/>
              </p:nvSpPr>
              <p:spPr bwMode="white">
                <a:xfrm>
                  <a:off x="422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62" name="Line 50"/>
                <p:cNvSpPr>
                  <a:spLocks noChangeShapeType="1"/>
                </p:cNvSpPr>
                <p:nvPr/>
              </p:nvSpPr>
              <p:spPr bwMode="white">
                <a:xfrm>
                  <a:off x="441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63" name="Line 51"/>
                <p:cNvSpPr>
                  <a:spLocks noChangeShapeType="1"/>
                </p:cNvSpPr>
                <p:nvPr/>
              </p:nvSpPr>
              <p:spPr bwMode="white">
                <a:xfrm>
                  <a:off x="460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64" name="Line 52"/>
                <p:cNvSpPr>
                  <a:spLocks noChangeShapeType="1"/>
                </p:cNvSpPr>
                <p:nvPr/>
              </p:nvSpPr>
              <p:spPr bwMode="white">
                <a:xfrm>
                  <a:off x="480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65" name="Line 53"/>
                <p:cNvSpPr>
                  <a:spLocks noChangeShapeType="1"/>
                </p:cNvSpPr>
                <p:nvPr/>
              </p:nvSpPr>
              <p:spPr bwMode="white">
                <a:xfrm>
                  <a:off x="49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66" name="Line 54"/>
                <p:cNvSpPr>
                  <a:spLocks noChangeShapeType="1"/>
                </p:cNvSpPr>
                <p:nvPr/>
              </p:nvSpPr>
              <p:spPr bwMode="white">
                <a:xfrm>
                  <a:off x="51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67" name="Line 55"/>
                <p:cNvSpPr>
                  <a:spLocks noChangeShapeType="1"/>
                </p:cNvSpPr>
                <p:nvPr/>
              </p:nvSpPr>
              <p:spPr bwMode="white">
                <a:xfrm>
                  <a:off x="53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68" name="Line 56"/>
                <p:cNvSpPr>
                  <a:spLocks noChangeShapeType="1"/>
                </p:cNvSpPr>
                <p:nvPr/>
              </p:nvSpPr>
              <p:spPr bwMode="white">
                <a:xfrm>
                  <a:off x="55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grpSp>
          <p:sp>
            <p:nvSpPr>
              <p:cNvPr id="17" name="Line 57"/>
              <p:cNvSpPr>
                <a:spLocks noChangeShapeType="1"/>
              </p:cNvSpPr>
              <p:nvPr/>
            </p:nvSpPr>
            <p:spPr bwMode="ltGray">
              <a:xfrm>
                <a:off x="5568" y="0"/>
                <a:ext cx="0" cy="1488"/>
              </a:xfrm>
              <a:prstGeom prst="line">
                <a:avLst/>
              </a:prstGeom>
              <a:noFill/>
              <a:ln w="9525">
                <a:solidFill>
                  <a:schemeClr val="hlink"/>
                </a:solidFill>
                <a:round/>
                <a:headEnd/>
                <a:tailEnd/>
              </a:ln>
              <a:effectLst/>
            </p:spPr>
            <p:txBody>
              <a:bodyPr wrap="none" anchor="ctr"/>
              <a:lstStyle/>
              <a:p>
                <a:pPr>
                  <a:defRPr/>
                </a:pPr>
                <a:endParaRPr lang="en-US"/>
              </a:p>
            </p:txBody>
          </p:sp>
        </p:grpSp>
        <p:grpSp>
          <p:nvGrpSpPr>
            <p:cNvPr id="6" name="Group 58"/>
            <p:cNvGrpSpPr>
              <a:grpSpLocks/>
            </p:cNvGrpSpPr>
            <p:nvPr userDrawn="1"/>
          </p:nvGrpSpPr>
          <p:grpSpPr bwMode="auto">
            <a:xfrm>
              <a:off x="3" y="559"/>
              <a:ext cx="4192" cy="1796"/>
              <a:chOff x="3" y="559"/>
              <a:chExt cx="4192" cy="1796"/>
            </a:xfrm>
          </p:grpSpPr>
          <p:sp>
            <p:nvSpPr>
              <p:cNvPr id="11" name="Line 59"/>
              <p:cNvSpPr>
                <a:spLocks noChangeShapeType="1"/>
              </p:cNvSpPr>
              <p:nvPr/>
            </p:nvSpPr>
            <p:spPr bwMode="ltGray">
              <a:xfrm>
                <a:off x="506" y="559"/>
                <a:ext cx="0" cy="1796"/>
              </a:xfrm>
              <a:prstGeom prst="line">
                <a:avLst/>
              </a:prstGeom>
              <a:noFill/>
              <a:ln w="9525">
                <a:solidFill>
                  <a:schemeClr val="hlink"/>
                </a:solidFill>
                <a:round/>
                <a:headEnd/>
                <a:tailEnd/>
              </a:ln>
              <a:effectLst/>
            </p:spPr>
            <p:txBody>
              <a:bodyPr wrap="none" anchor="ctr"/>
              <a:lstStyle/>
              <a:p>
                <a:pPr>
                  <a:defRPr/>
                </a:pPr>
                <a:endParaRPr lang="en-US"/>
              </a:p>
            </p:txBody>
          </p:sp>
          <p:sp>
            <p:nvSpPr>
              <p:cNvPr id="12" name="Line 60"/>
              <p:cNvSpPr>
                <a:spLocks noChangeShapeType="1"/>
              </p:cNvSpPr>
              <p:nvPr/>
            </p:nvSpPr>
            <p:spPr bwMode="ltGray">
              <a:xfrm flipH="1" flipV="1">
                <a:off x="3" y="1924"/>
                <a:ext cx="3211" cy="1"/>
              </a:xfrm>
              <a:prstGeom prst="line">
                <a:avLst/>
              </a:prstGeom>
              <a:noFill/>
              <a:ln w="9525">
                <a:solidFill>
                  <a:schemeClr val="hlink"/>
                </a:solidFill>
                <a:round/>
                <a:headEnd/>
                <a:tailEnd/>
              </a:ln>
              <a:effectLst/>
            </p:spPr>
            <p:txBody>
              <a:bodyPr wrap="none" anchor="ctr"/>
              <a:lstStyle/>
              <a:p>
                <a:pPr>
                  <a:defRPr/>
                </a:pPr>
                <a:endParaRPr lang="en-US"/>
              </a:p>
            </p:txBody>
          </p:sp>
          <p:sp>
            <p:nvSpPr>
              <p:cNvPr id="13" name="Line 61"/>
              <p:cNvSpPr>
                <a:spLocks noChangeShapeType="1"/>
              </p:cNvSpPr>
              <p:nvPr/>
            </p:nvSpPr>
            <p:spPr bwMode="ltGray">
              <a:xfrm flipH="1" flipV="1">
                <a:off x="384" y="938"/>
                <a:ext cx="3811" cy="1"/>
              </a:xfrm>
              <a:prstGeom prst="line">
                <a:avLst/>
              </a:prstGeom>
              <a:noFill/>
              <a:ln w="9525">
                <a:solidFill>
                  <a:schemeClr val="hlink"/>
                </a:solidFill>
                <a:round/>
                <a:headEnd/>
                <a:tailEnd/>
              </a:ln>
              <a:effectLst/>
            </p:spPr>
            <p:txBody>
              <a:bodyPr wrap="none" anchor="ctr"/>
              <a:lstStyle/>
              <a:p>
                <a:pPr>
                  <a:defRPr/>
                </a:pPr>
                <a:endParaRPr lang="en-US"/>
              </a:p>
            </p:txBody>
          </p:sp>
          <p:sp>
            <p:nvSpPr>
              <p:cNvPr id="14" name="Arc 62"/>
              <p:cNvSpPr>
                <a:spLocks/>
              </p:cNvSpPr>
              <p:nvPr/>
            </p:nvSpPr>
            <p:spPr bwMode="ltGray">
              <a:xfrm rot="16200000" flipH="1">
                <a:off x="426" y="860"/>
                <a:ext cx="156" cy="157"/>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p:spPr>
            <p:txBody>
              <a:bodyPr wrap="none" anchor="ctr"/>
              <a:lstStyle/>
              <a:p>
                <a:pPr>
                  <a:defRPr/>
                </a:pPr>
                <a:endParaRPr lang="en-US"/>
              </a:p>
            </p:txBody>
          </p:sp>
        </p:grpSp>
        <p:grpSp>
          <p:nvGrpSpPr>
            <p:cNvPr id="7" name="Group 63"/>
            <p:cNvGrpSpPr>
              <a:grpSpLocks/>
            </p:cNvGrpSpPr>
            <p:nvPr userDrawn="1"/>
          </p:nvGrpSpPr>
          <p:grpSpPr bwMode="auto">
            <a:xfrm>
              <a:off x="1480" y="1952"/>
              <a:ext cx="3808" cy="1812"/>
              <a:chOff x="1480" y="1952"/>
              <a:chExt cx="3808" cy="1812"/>
            </a:xfrm>
          </p:grpSpPr>
          <p:sp>
            <p:nvSpPr>
              <p:cNvPr id="8" name="Line 64"/>
              <p:cNvSpPr>
                <a:spLocks noChangeShapeType="1"/>
              </p:cNvSpPr>
              <p:nvPr/>
            </p:nvSpPr>
            <p:spPr bwMode="ltGray">
              <a:xfrm flipV="1">
                <a:off x="1480" y="3442"/>
                <a:ext cx="3808" cy="0"/>
              </a:xfrm>
              <a:prstGeom prst="line">
                <a:avLst/>
              </a:prstGeom>
              <a:noFill/>
              <a:ln w="9525">
                <a:solidFill>
                  <a:schemeClr val="hlink"/>
                </a:solidFill>
                <a:round/>
                <a:headEnd/>
                <a:tailEnd/>
              </a:ln>
              <a:effectLst/>
            </p:spPr>
            <p:txBody>
              <a:bodyPr wrap="none" anchor="ctr"/>
              <a:lstStyle/>
              <a:p>
                <a:pPr>
                  <a:defRPr/>
                </a:pPr>
                <a:endParaRPr lang="en-US"/>
              </a:p>
            </p:txBody>
          </p:sp>
          <p:sp>
            <p:nvSpPr>
              <p:cNvPr id="9" name="Line 65"/>
              <p:cNvSpPr>
                <a:spLocks noChangeShapeType="1"/>
              </p:cNvSpPr>
              <p:nvPr/>
            </p:nvSpPr>
            <p:spPr bwMode="ltGray">
              <a:xfrm flipH="1">
                <a:off x="5172" y="1952"/>
                <a:ext cx="0" cy="1812"/>
              </a:xfrm>
              <a:prstGeom prst="line">
                <a:avLst/>
              </a:prstGeom>
              <a:noFill/>
              <a:ln w="9525">
                <a:solidFill>
                  <a:schemeClr val="hlink"/>
                </a:solidFill>
                <a:round/>
                <a:headEnd/>
                <a:tailEnd/>
              </a:ln>
              <a:effectLst/>
            </p:spPr>
            <p:txBody>
              <a:bodyPr wrap="none" anchor="ctr"/>
              <a:lstStyle/>
              <a:p>
                <a:pPr>
                  <a:defRPr/>
                </a:pPr>
                <a:endParaRPr lang="en-US"/>
              </a:p>
            </p:txBody>
          </p:sp>
          <p:sp>
            <p:nvSpPr>
              <p:cNvPr id="10" name="Arc 66"/>
              <p:cNvSpPr>
                <a:spLocks/>
              </p:cNvSpPr>
              <p:nvPr/>
            </p:nvSpPr>
            <p:spPr bwMode="ltGray">
              <a:xfrm rot="5400000">
                <a:off x="5097" y="3347"/>
                <a:ext cx="156" cy="157"/>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p:spPr>
            <p:txBody>
              <a:bodyPr wrap="none" anchor="ctr"/>
              <a:lstStyle/>
              <a:p>
                <a:pPr>
                  <a:defRPr/>
                </a:pPr>
                <a:endParaRPr lang="en-US"/>
              </a:p>
            </p:txBody>
          </p:sp>
        </p:grpSp>
      </p:grpSp>
      <p:sp>
        <p:nvSpPr>
          <p:cNvPr id="27715" name="Rectangle 67"/>
          <p:cNvSpPr>
            <a:spLocks noGrp="1" noChangeArrowheads="1"/>
          </p:cNvSpPr>
          <p:nvPr>
            <p:ph type="ctrTitle"/>
          </p:nvPr>
        </p:nvSpPr>
        <p:spPr>
          <a:xfrm>
            <a:off x="990600" y="1752600"/>
            <a:ext cx="7772400" cy="1143000"/>
          </a:xfrm>
        </p:spPr>
        <p:txBody>
          <a:bodyPr/>
          <a:lstStyle>
            <a:lvl1pPr>
              <a:defRPr/>
            </a:lvl1pPr>
          </a:lstStyle>
          <a:p>
            <a:r>
              <a:rPr lang="en-GB"/>
              <a:t>Click to edit Master title style</a:t>
            </a:r>
          </a:p>
        </p:txBody>
      </p:sp>
      <p:sp>
        <p:nvSpPr>
          <p:cNvPr id="27716" name="Rectangle 68" descr="Rectangle: Click to edit Master text styles&#10;Second level&#10;Third level&#10;Fourth level&#10;Fifth level"/>
          <p:cNvSpPr>
            <a:spLocks noGrp="1" noChangeArrowheads="1"/>
          </p:cNvSpPr>
          <p:nvPr>
            <p:ph type="subTitle" idx="1"/>
          </p:nvPr>
        </p:nvSpPr>
        <p:spPr>
          <a:xfrm>
            <a:off x="990600" y="3309938"/>
            <a:ext cx="6400800" cy="1752600"/>
          </a:xfrm>
        </p:spPr>
        <p:txBody>
          <a:bodyPr/>
          <a:lstStyle>
            <a:lvl1pPr marL="0" indent="0">
              <a:buFont typeface="Wingdings" pitchFamily="2" charset="2"/>
              <a:buNone/>
              <a:defRPr/>
            </a:lvl1pPr>
          </a:lstStyle>
          <a:p>
            <a:r>
              <a:rPr lang="en-GB"/>
              <a:t>Click to edit Master subtitle style</a:t>
            </a:r>
          </a:p>
        </p:txBody>
      </p:sp>
      <p:sp>
        <p:nvSpPr>
          <p:cNvPr id="69" name="Rectangle 69"/>
          <p:cNvSpPr>
            <a:spLocks noGrp="1" noChangeArrowheads="1"/>
          </p:cNvSpPr>
          <p:nvPr>
            <p:ph type="dt" sz="quarter" idx="10"/>
          </p:nvPr>
        </p:nvSpPr>
        <p:spPr/>
        <p:txBody>
          <a:bodyPr/>
          <a:lstStyle>
            <a:lvl1pPr>
              <a:defRPr smtClean="0"/>
            </a:lvl1pPr>
          </a:lstStyle>
          <a:p>
            <a:pPr>
              <a:defRPr/>
            </a:pPr>
            <a:endParaRPr lang="en-GB"/>
          </a:p>
        </p:txBody>
      </p:sp>
      <p:sp>
        <p:nvSpPr>
          <p:cNvPr id="70" name="Rectangle 70"/>
          <p:cNvSpPr>
            <a:spLocks noGrp="1" noChangeArrowheads="1"/>
          </p:cNvSpPr>
          <p:nvPr>
            <p:ph type="ftr" sz="quarter" idx="11"/>
          </p:nvPr>
        </p:nvSpPr>
        <p:spPr/>
        <p:txBody>
          <a:bodyPr/>
          <a:lstStyle>
            <a:lvl1pPr>
              <a:defRPr smtClean="0"/>
            </a:lvl1pPr>
          </a:lstStyle>
          <a:p>
            <a:pPr>
              <a:defRPr/>
            </a:pPr>
            <a:endParaRPr lang="en-GB"/>
          </a:p>
        </p:txBody>
      </p:sp>
      <p:sp>
        <p:nvSpPr>
          <p:cNvPr id="71" name="Rectangle 71"/>
          <p:cNvSpPr>
            <a:spLocks noGrp="1" noChangeArrowheads="1"/>
          </p:cNvSpPr>
          <p:nvPr>
            <p:ph type="sldNum" sz="quarter" idx="12"/>
          </p:nvPr>
        </p:nvSpPr>
        <p:spPr/>
        <p:txBody>
          <a:bodyPr/>
          <a:lstStyle>
            <a:lvl1pPr>
              <a:defRPr smtClean="0"/>
            </a:lvl1pPr>
          </a:lstStyle>
          <a:p>
            <a:pPr>
              <a:defRPr/>
            </a:pPr>
            <a:fld id="{946209B4-0BA8-4754-90C3-1353653DB346}"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5"/>
          <p:cNvSpPr>
            <a:spLocks noGrp="1" noChangeArrowheads="1"/>
          </p:cNvSpPr>
          <p:nvPr>
            <p:ph type="dt" sz="half" idx="10"/>
          </p:nvPr>
        </p:nvSpPr>
        <p:spPr>
          <a:ln/>
        </p:spPr>
        <p:txBody>
          <a:bodyPr/>
          <a:lstStyle>
            <a:lvl1pPr>
              <a:defRPr/>
            </a:lvl1pPr>
          </a:lstStyle>
          <a:p>
            <a:pPr>
              <a:defRPr/>
            </a:pPr>
            <a:endParaRPr lang="en-GB"/>
          </a:p>
        </p:txBody>
      </p:sp>
      <p:sp>
        <p:nvSpPr>
          <p:cNvPr id="5" name="Rectangle 66"/>
          <p:cNvSpPr>
            <a:spLocks noGrp="1" noChangeArrowheads="1"/>
          </p:cNvSpPr>
          <p:nvPr>
            <p:ph type="ftr" sz="quarter" idx="11"/>
          </p:nvPr>
        </p:nvSpPr>
        <p:spPr>
          <a:ln/>
        </p:spPr>
        <p:txBody>
          <a:bodyPr/>
          <a:lstStyle>
            <a:lvl1pPr>
              <a:defRPr/>
            </a:lvl1pPr>
          </a:lstStyle>
          <a:p>
            <a:pPr>
              <a:defRPr/>
            </a:pPr>
            <a:endParaRPr lang="en-GB"/>
          </a:p>
        </p:txBody>
      </p:sp>
      <p:sp>
        <p:nvSpPr>
          <p:cNvPr id="6" name="Rectangle 67"/>
          <p:cNvSpPr>
            <a:spLocks noGrp="1" noChangeArrowheads="1"/>
          </p:cNvSpPr>
          <p:nvPr>
            <p:ph type="sldNum" sz="quarter" idx="12"/>
          </p:nvPr>
        </p:nvSpPr>
        <p:spPr>
          <a:ln/>
        </p:spPr>
        <p:txBody>
          <a:bodyPr/>
          <a:lstStyle>
            <a:lvl1pPr>
              <a:defRPr/>
            </a:lvl1pPr>
          </a:lstStyle>
          <a:p>
            <a:pPr>
              <a:defRPr/>
            </a:pPr>
            <a:fld id="{7CCCF157-62F4-4213-994B-E47653B0D7FD}"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304800"/>
            <a:ext cx="200025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4800"/>
            <a:ext cx="584835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5"/>
          <p:cNvSpPr>
            <a:spLocks noGrp="1" noChangeArrowheads="1"/>
          </p:cNvSpPr>
          <p:nvPr>
            <p:ph type="dt" sz="half" idx="10"/>
          </p:nvPr>
        </p:nvSpPr>
        <p:spPr>
          <a:ln/>
        </p:spPr>
        <p:txBody>
          <a:bodyPr/>
          <a:lstStyle>
            <a:lvl1pPr>
              <a:defRPr/>
            </a:lvl1pPr>
          </a:lstStyle>
          <a:p>
            <a:pPr>
              <a:defRPr/>
            </a:pPr>
            <a:endParaRPr lang="en-GB"/>
          </a:p>
        </p:txBody>
      </p:sp>
      <p:sp>
        <p:nvSpPr>
          <p:cNvPr id="5" name="Rectangle 66"/>
          <p:cNvSpPr>
            <a:spLocks noGrp="1" noChangeArrowheads="1"/>
          </p:cNvSpPr>
          <p:nvPr>
            <p:ph type="ftr" sz="quarter" idx="11"/>
          </p:nvPr>
        </p:nvSpPr>
        <p:spPr>
          <a:ln/>
        </p:spPr>
        <p:txBody>
          <a:bodyPr/>
          <a:lstStyle>
            <a:lvl1pPr>
              <a:defRPr/>
            </a:lvl1pPr>
          </a:lstStyle>
          <a:p>
            <a:pPr>
              <a:defRPr/>
            </a:pPr>
            <a:endParaRPr lang="en-GB"/>
          </a:p>
        </p:txBody>
      </p:sp>
      <p:sp>
        <p:nvSpPr>
          <p:cNvPr id="6" name="Rectangle 67"/>
          <p:cNvSpPr>
            <a:spLocks noGrp="1" noChangeArrowheads="1"/>
          </p:cNvSpPr>
          <p:nvPr>
            <p:ph type="sldNum" sz="quarter" idx="12"/>
          </p:nvPr>
        </p:nvSpPr>
        <p:spPr>
          <a:ln/>
        </p:spPr>
        <p:txBody>
          <a:bodyPr/>
          <a:lstStyle>
            <a:lvl1pPr>
              <a:defRPr/>
            </a:lvl1pPr>
          </a:lstStyle>
          <a:p>
            <a:pPr>
              <a:defRPr/>
            </a:pPr>
            <a:fld id="{5E1E0C64-CD92-41CA-BD9C-F70FD22355F0}" type="slidenum">
              <a:rPr lang="en-GB"/>
              <a:pPr>
                <a:defRPr/>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38200" y="19050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800600" y="1905000"/>
            <a:ext cx="3810000" cy="4114800"/>
          </a:xfrm>
        </p:spPr>
        <p:txBody>
          <a:bodyPr/>
          <a:lstStyle/>
          <a:p>
            <a:pPr lvl="0"/>
            <a:endParaRPr lang="en-US" noProof="0" smtClean="0"/>
          </a:p>
        </p:txBody>
      </p:sp>
      <p:sp>
        <p:nvSpPr>
          <p:cNvPr id="5" name="Rectangle 65"/>
          <p:cNvSpPr>
            <a:spLocks noGrp="1" noChangeArrowheads="1"/>
          </p:cNvSpPr>
          <p:nvPr>
            <p:ph type="dt" sz="half" idx="10"/>
          </p:nvPr>
        </p:nvSpPr>
        <p:spPr>
          <a:ln/>
        </p:spPr>
        <p:txBody>
          <a:bodyPr/>
          <a:lstStyle>
            <a:lvl1pPr>
              <a:defRPr/>
            </a:lvl1pPr>
          </a:lstStyle>
          <a:p>
            <a:pPr>
              <a:defRPr/>
            </a:pPr>
            <a:endParaRPr lang="en-GB"/>
          </a:p>
        </p:txBody>
      </p:sp>
      <p:sp>
        <p:nvSpPr>
          <p:cNvPr id="6" name="Rectangle 66"/>
          <p:cNvSpPr>
            <a:spLocks noGrp="1" noChangeArrowheads="1"/>
          </p:cNvSpPr>
          <p:nvPr>
            <p:ph type="ftr" sz="quarter" idx="11"/>
          </p:nvPr>
        </p:nvSpPr>
        <p:spPr>
          <a:ln/>
        </p:spPr>
        <p:txBody>
          <a:bodyPr/>
          <a:lstStyle>
            <a:lvl1pPr>
              <a:defRPr/>
            </a:lvl1pPr>
          </a:lstStyle>
          <a:p>
            <a:pPr>
              <a:defRPr/>
            </a:pPr>
            <a:endParaRPr lang="en-GB"/>
          </a:p>
        </p:txBody>
      </p:sp>
      <p:sp>
        <p:nvSpPr>
          <p:cNvPr id="7" name="Rectangle 67"/>
          <p:cNvSpPr>
            <a:spLocks noGrp="1" noChangeArrowheads="1"/>
          </p:cNvSpPr>
          <p:nvPr>
            <p:ph type="sldNum" sz="quarter" idx="12"/>
          </p:nvPr>
        </p:nvSpPr>
        <p:spPr>
          <a:ln/>
        </p:spPr>
        <p:txBody>
          <a:bodyPr/>
          <a:lstStyle>
            <a:lvl1pPr>
              <a:defRPr/>
            </a:lvl1pPr>
          </a:lstStyle>
          <a:p>
            <a:pPr>
              <a:defRPr/>
            </a:pPr>
            <a:fld id="{DD865A35-80BB-4435-A387-D317FD225FDF}" type="slidenum">
              <a:rPr lang="en-GB"/>
              <a:pPr>
                <a:defRPr/>
              </a:pPr>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7724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838200" y="1905000"/>
            <a:ext cx="7772400" cy="4114800"/>
          </a:xfrm>
        </p:spPr>
        <p:txBody>
          <a:bodyPr/>
          <a:lstStyle/>
          <a:p>
            <a:pPr lvl="0"/>
            <a:endParaRPr lang="en-US" noProof="0" smtClean="0"/>
          </a:p>
        </p:txBody>
      </p:sp>
      <p:sp>
        <p:nvSpPr>
          <p:cNvPr id="4" name="Rectangle 65"/>
          <p:cNvSpPr>
            <a:spLocks noGrp="1" noChangeArrowheads="1"/>
          </p:cNvSpPr>
          <p:nvPr>
            <p:ph type="dt" sz="half" idx="10"/>
          </p:nvPr>
        </p:nvSpPr>
        <p:spPr>
          <a:ln/>
        </p:spPr>
        <p:txBody>
          <a:bodyPr/>
          <a:lstStyle>
            <a:lvl1pPr>
              <a:defRPr/>
            </a:lvl1pPr>
          </a:lstStyle>
          <a:p>
            <a:pPr>
              <a:defRPr/>
            </a:pPr>
            <a:endParaRPr lang="en-GB"/>
          </a:p>
        </p:txBody>
      </p:sp>
      <p:sp>
        <p:nvSpPr>
          <p:cNvPr id="5" name="Rectangle 66"/>
          <p:cNvSpPr>
            <a:spLocks noGrp="1" noChangeArrowheads="1"/>
          </p:cNvSpPr>
          <p:nvPr>
            <p:ph type="ftr" sz="quarter" idx="11"/>
          </p:nvPr>
        </p:nvSpPr>
        <p:spPr>
          <a:ln/>
        </p:spPr>
        <p:txBody>
          <a:bodyPr/>
          <a:lstStyle>
            <a:lvl1pPr>
              <a:defRPr/>
            </a:lvl1pPr>
          </a:lstStyle>
          <a:p>
            <a:pPr>
              <a:defRPr/>
            </a:pPr>
            <a:endParaRPr lang="en-GB"/>
          </a:p>
        </p:txBody>
      </p:sp>
      <p:sp>
        <p:nvSpPr>
          <p:cNvPr id="6" name="Rectangle 67"/>
          <p:cNvSpPr>
            <a:spLocks noGrp="1" noChangeArrowheads="1"/>
          </p:cNvSpPr>
          <p:nvPr>
            <p:ph type="sldNum" sz="quarter" idx="12"/>
          </p:nvPr>
        </p:nvSpPr>
        <p:spPr>
          <a:ln/>
        </p:spPr>
        <p:txBody>
          <a:bodyPr/>
          <a:lstStyle>
            <a:lvl1pPr>
              <a:defRPr/>
            </a:lvl1pPr>
          </a:lstStyle>
          <a:p>
            <a:pPr>
              <a:defRPr/>
            </a:pPr>
            <a:fld id="{FE0CB2A2-FF35-4BDA-BA1F-E1803C515D08}"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5"/>
          <p:cNvSpPr>
            <a:spLocks noGrp="1" noChangeArrowheads="1"/>
          </p:cNvSpPr>
          <p:nvPr>
            <p:ph type="dt" sz="half" idx="10"/>
          </p:nvPr>
        </p:nvSpPr>
        <p:spPr>
          <a:ln/>
        </p:spPr>
        <p:txBody>
          <a:bodyPr/>
          <a:lstStyle>
            <a:lvl1pPr>
              <a:defRPr/>
            </a:lvl1pPr>
          </a:lstStyle>
          <a:p>
            <a:pPr>
              <a:defRPr/>
            </a:pPr>
            <a:endParaRPr lang="en-GB"/>
          </a:p>
        </p:txBody>
      </p:sp>
      <p:sp>
        <p:nvSpPr>
          <p:cNvPr id="5" name="Rectangle 66"/>
          <p:cNvSpPr>
            <a:spLocks noGrp="1" noChangeArrowheads="1"/>
          </p:cNvSpPr>
          <p:nvPr>
            <p:ph type="ftr" sz="quarter" idx="11"/>
          </p:nvPr>
        </p:nvSpPr>
        <p:spPr>
          <a:ln/>
        </p:spPr>
        <p:txBody>
          <a:bodyPr/>
          <a:lstStyle>
            <a:lvl1pPr>
              <a:defRPr/>
            </a:lvl1pPr>
          </a:lstStyle>
          <a:p>
            <a:pPr>
              <a:defRPr/>
            </a:pPr>
            <a:endParaRPr lang="en-GB"/>
          </a:p>
        </p:txBody>
      </p:sp>
      <p:sp>
        <p:nvSpPr>
          <p:cNvPr id="6" name="Rectangle 67"/>
          <p:cNvSpPr>
            <a:spLocks noGrp="1" noChangeArrowheads="1"/>
          </p:cNvSpPr>
          <p:nvPr>
            <p:ph type="sldNum" sz="quarter" idx="12"/>
          </p:nvPr>
        </p:nvSpPr>
        <p:spPr>
          <a:ln/>
        </p:spPr>
        <p:txBody>
          <a:bodyPr/>
          <a:lstStyle>
            <a:lvl1pPr>
              <a:defRPr/>
            </a:lvl1pPr>
          </a:lstStyle>
          <a:p>
            <a:pPr>
              <a:defRPr/>
            </a:pPr>
            <a:fld id="{D4F8169D-C897-4B8C-86A5-EE65232A4D0D}"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5"/>
          <p:cNvSpPr>
            <a:spLocks noGrp="1" noChangeArrowheads="1"/>
          </p:cNvSpPr>
          <p:nvPr>
            <p:ph type="dt" sz="half" idx="10"/>
          </p:nvPr>
        </p:nvSpPr>
        <p:spPr>
          <a:ln/>
        </p:spPr>
        <p:txBody>
          <a:bodyPr/>
          <a:lstStyle>
            <a:lvl1pPr>
              <a:defRPr/>
            </a:lvl1pPr>
          </a:lstStyle>
          <a:p>
            <a:pPr>
              <a:defRPr/>
            </a:pPr>
            <a:endParaRPr lang="en-GB"/>
          </a:p>
        </p:txBody>
      </p:sp>
      <p:sp>
        <p:nvSpPr>
          <p:cNvPr id="5" name="Rectangle 66"/>
          <p:cNvSpPr>
            <a:spLocks noGrp="1" noChangeArrowheads="1"/>
          </p:cNvSpPr>
          <p:nvPr>
            <p:ph type="ftr" sz="quarter" idx="11"/>
          </p:nvPr>
        </p:nvSpPr>
        <p:spPr>
          <a:ln/>
        </p:spPr>
        <p:txBody>
          <a:bodyPr/>
          <a:lstStyle>
            <a:lvl1pPr>
              <a:defRPr/>
            </a:lvl1pPr>
          </a:lstStyle>
          <a:p>
            <a:pPr>
              <a:defRPr/>
            </a:pPr>
            <a:endParaRPr lang="en-GB"/>
          </a:p>
        </p:txBody>
      </p:sp>
      <p:sp>
        <p:nvSpPr>
          <p:cNvPr id="6" name="Rectangle 67"/>
          <p:cNvSpPr>
            <a:spLocks noGrp="1" noChangeArrowheads="1"/>
          </p:cNvSpPr>
          <p:nvPr>
            <p:ph type="sldNum" sz="quarter" idx="12"/>
          </p:nvPr>
        </p:nvSpPr>
        <p:spPr>
          <a:ln/>
        </p:spPr>
        <p:txBody>
          <a:bodyPr/>
          <a:lstStyle>
            <a:lvl1pPr>
              <a:defRPr/>
            </a:lvl1pPr>
          </a:lstStyle>
          <a:p>
            <a:pPr>
              <a:defRPr/>
            </a:pPr>
            <a:fld id="{922F53B6-3AFA-4BD0-8129-F031F68A770F}"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006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5"/>
          <p:cNvSpPr>
            <a:spLocks noGrp="1" noChangeArrowheads="1"/>
          </p:cNvSpPr>
          <p:nvPr>
            <p:ph type="dt" sz="half" idx="10"/>
          </p:nvPr>
        </p:nvSpPr>
        <p:spPr>
          <a:ln/>
        </p:spPr>
        <p:txBody>
          <a:bodyPr/>
          <a:lstStyle>
            <a:lvl1pPr>
              <a:defRPr/>
            </a:lvl1pPr>
          </a:lstStyle>
          <a:p>
            <a:pPr>
              <a:defRPr/>
            </a:pPr>
            <a:endParaRPr lang="en-GB"/>
          </a:p>
        </p:txBody>
      </p:sp>
      <p:sp>
        <p:nvSpPr>
          <p:cNvPr id="6" name="Rectangle 66"/>
          <p:cNvSpPr>
            <a:spLocks noGrp="1" noChangeArrowheads="1"/>
          </p:cNvSpPr>
          <p:nvPr>
            <p:ph type="ftr" sz="quarter" idx="11"/>
          </p:nvPr>
        </p:nvSpPr>
        <p:spPr>
          <a:ln/>
        </p:spPr>
        <p:txBody>
          <a:bodyPr/>
          <a:lstStyle>
            <a:lvl1pPr>
              <a:defRPr/>
            </a:lvl1pPr>
          </a:lstStyle>
          <a:p>
            <a:pPr>
              <a:defRPr/>
            </a:pPr>
            <a:endParaRPr lang="en-GB"/>
          </a:p>
        </p:txBody>
      </p:sp>
      <p:sp>
        <p:nvSpPr>
          <p:cNvPr id="7" name="Rectangle 67"/>
          <p:cNvSpPr>
            <a:spLocks noGrp="1" noChangeArrowheads="1"/>
          </p:cNvSpPr>
          <p:nvPr>
            <p:ph type="sldNum" sz="quarter" idx="12"/>
          </p:nvPr>
        </p:nvSpPr>
        <p:spPr>
          <a:ln/>
        </p:spPr>
        <p:txBody>
          <a:bodyPr/>
          <a:lstStyle>
            <a:lvl1pPr>
              <a:defRPr/>
            </a:lvl1pPr>
          </a:lstStyle>
          <a:p>
            <a:pPr>
              <a:defRPr/>
            </a:pPr>
            <a:fld id="{17186B9A-DF6F-42D1-A5A6-D9205DDFC955}"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5"/>
          <p:cNvSpPr>
            <a:spLocks noGrp="1" noChangeArrowheads="1"/>
          </p:cNvSpPr>
          <p:nvPr>
            <p:ph type="dt" sz="half" idx="10"/>
          </p:nvPr>
        </p:nvSpPr>
        <p:spPr>
          <a:ln/>
        </p:spPr>
        <p:txBody>
          <a:bodyPr/>
          <a:lstStyle>
            <a:lvl1pPr>
              <a:defRPr/>
            </a:lvl1pPr>
          </a:lstStyle>
          <a:p>
            <a:pPr>
              <a:defRPr/>
            </a:pPr>
            <a:endParaRPr lang="en-GB"/>
          </a:p>
        </p:txBody>
      </p:sp>
      <p:sp>
        <p:nvSpPr>
          <p:cNvPr id="8" name="Rectangle 66"/>
          <p:cNvSpPr>
            <a:spLocks noGrp="1" noChangeArrowheads="1"/>
          </p:cNvSpPr>
          <p:nvPr>
            <p:ph type="ftr" sz="quarter" idx="11"/>
          </p:nvPr>
        </p:nvSpPr>
        <p:spPr>
          <a:ln/>
        </p:spPr>
        <p:txBody>
          <a:bodyPr/>
          <a:lstStyle>
            <a:lvl1pPr>
              <a:defRPr/>
            </a:lvl1pPr>
          </a:lstStyle>
          <a:p>
            <a:pPr>
              <a:defRPr/>
            </a:pPr>
            <a:endParaRPr lang="en-GB"/>
          </a:p>
        </p:txBody>
      </p:sp>
      <p:sp>
        <p:nvSpPr>
          <p:cNvPr id="9" name="Rectangle 67"/>
          <p:cNvSpPr>
            <a:spLocks noGrp="1" noChangeArrowheads="1"/>
          </p:cNvSpPr>
          <p:nvPr>
            <p:ph type="sldNum" sz="quarter" idx="12"/>
          </p:nvPr>
        </p:nvSpPr>
        <p:spPr>
          <a:ln/>
        </p:spPr>
        <p:txBody>
          <a:bodyPr/>
          <a:lstStyle>
            <a:lvl1pPr>
              <a:defRPr/>
            </a:lvl1pPr>
          </a:lstStyle>
          <a:p>
            <a:pPr>
              <a:defRPr/>
            </a:pPr>
            <a:fld id="{97B8FE7D-F1A6-4BFD-BA78-452EBD854ACC}"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5"/>
          <p:cNvSpPr>
            <a:spLocks noGrp="1" noChangeArrowheads="1"/>
          </p:cNvSpPr>
          <p:nvPr>
            <p:ph type="dt" sz="half" idx="10"/>
          </p:nvPr>
        </p:nvSpPr>
        <p:spPr>
          <a:ln/>
        </p:spPr>
        <p:txBody>
          <a:bodyPr/>
          <a:lstStyle>
            <a:lvl1pPr>
              <a:defRPr/>
            </a:lvl1pPr>
          </a:lstStyle>
          <a:p>
            <a:pPr>
              <a:defRPr/>
            </a:pPr>
            <a:endParaRPr lang="en-GB"/>
          </a:p>
        </p:txBody>
      </p:sp>
      <p:sp>
        <p:nvSpPr>
          <p:cNvPr id="4" name="Rectangle 66"/>
          <p:cNvSpPr>
            <a:spLocks noGrp="1" noChangeArrowheads="1"/>
          </p:cNvSpPr>
          <p:nvPr>
            <p:ph type="ftr" sz="quarter" idx="11"/>
          </p:nvPr>
        </p:nvSpPr>
        <p:spPr>
          <a:ln/>
        </p:spPr>
        <p:txBody>
          <a:bodyPr/>
          <a:lstStyle>
            <a:lvl1pPr>
              <a:defRPr/>
            </a:lvl1pPr>
          </a:lstStyle>
          <a:p>
            <a:pPr>
              <a:defRPr/>
            </a:pPr>
            <a:endParaRPr lang="en-GB"/>
          </a:p>
        </p:txBody>
      </p:sp>
      <p:sp>
        <p:nvSpPr>
          <p:cNvPr id="5" name="Rectangle 67"/>
          <p:cNvSpPr>
            <a:spLocks noGrp="1" noChangeArrowheads="1"/>
          </p:cNvSpPr>
          <p:nvPr>
            <p:ph type="sldNum" sz="quarter" idx="12"/>
          </p:nvPr>
        </p:nvSpPr>
        <p:spPr>
          <a:ln/>
        </p:spPr>
        <p:txBody>
          <a:bodyPr/>
          <a:lstStyle>
            <a:lvl1pPr>
              <a:defRPr/>
            </a:lvl1pPr>
          </a:lstStyle>
          <a:p>
            <a:pPr>
              <a:defRPr/>
            </a:pPr>
            <a:fld id="{D7452CD6-1F81-4D21-AF58-6B8B9E30D3AB}"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5"/>
          <p:cNvSpPr>
            <a:spLocks noGrp="1" noChangeArrowheads="1"/>
          </p:cNvSpPr>
          <p:nvPr>
            <p:ph type="dt" sz="half" idx="10"/>
          </p:nvPr>
        </p:nvSpPr>
        <p:spPr>
          <a:ln/>
        </p:spPr>
        <p:txBody>
          <a:bodyPr/>
          <a:lstStyle>
            <a:lvl1pPr>
              <a:defRPr/>
            </a:lvl1pPr>
          </a:lstStyle>
          <a:p>
            <a:pPr>
              <a:defRPr/>
            </a:pPr>
            <a:endParaRPr lang="en-GB"/>
          </a:p>
        </p:txBody>
      </p:sp>
      <p:sp>
        <p:nvSpPr>
          <p:cNvPr id="3" name="Rectangle 66"/>
          <p:cNvSpPr>
            <a:spLocks noGrp="1" noChangeArrowheads="1"/>
          </p:cNvSpPr>
          <p:nvPr>
            <p:ph type="ftr" sz="quarter" idx="11"/>
          </p:nvPr>
        </p:nvSpPr>
        <p:spPr>
          <a:ln/>
        </p:spPr>
        <p:txBody>
          <a:bodyPr/>
          <a:lstStyle>
            <a:lvl1pPr>
              <a:defRPr/>
            </a:lvl1pPr>
          </a:lstStyle>
          <a:p>
            <a:pPr>
              <a:defRPr/>
            </a:pPr>
            <a:endParaRPr lang="en-GB"/>
          </a:p>
        </p:txBody>
      </p:sp>
      <p:sp>
        <p:nvSpPr>
          <p:cNvPr id="4" name="Rectangle 67"/>
          <p:cNvSpPr>
            <a:spLocks noGrp="1" noChangeArrowheads="1"/>
          </p:cNvSpPr>
          <p:nvPr>
            <p:ph type="sldNum" sz="quarter" idx="12"/>
          </p:nvPr>
        </p:nvSpPr>
        <p:spPr>
          <a:ln/>
        </p:spPr>
        <p:txBody>
          <a:bodyPr/>
          <a:lstStyle>
            <a:lvl1pPr>
              <a:defRPr/>
            </a:lvl1pPr>
          </a:lstStyle>
          <a:p>
            <a:pPr>
              <a:defRPr/>
            </a:pPr>
            <a:fld id="{6C679363-1FDB-4C5D-B6F1-9BE82C540079}"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5"/>
          <p:cNvSpPr>
            <a:spLocks noGrp="1" noChangeArrowheads="1"/>
          </p:cNvSpPr>
          <p:nvPr>
            <p:ph type="dt" sz="half" idx="10"/>
          </p:nvPr>
        </p:nvSpPr>
        <p:spPr>
          <a:ln/>
        </p:spPr>
        <p:txBody>
          <a:bodyPr/>
          <a:lstStyle>
            <a:lvl1pPr>
              <a:defRPr/>
            </a:lvl1pPr>
          </a:lstStyle>
          <a:p>
            <a:pPr>
              <a:defRPr/>
            </a:pPr>
            <a:endParaRPr lang="en-GB"/>
          </a:p>
        </p:txBody>
      </p:sp>
      <p:sp>
        <p:nvSpPr>
          <p:cNvPr id="6" name="Rectangle 66"/>
          <p:cNvSpPr>
            <a:spLocks noGrp="1" noChangeArrowheads="1"/>
          </p:cNvSpPr>
          <p:nvPr>
            <p:ph type="ftr" sz="quarter" idx="11"/>
          </p:nvPr>
        </p:nvSpPr>
        <p:spPr>
          <a:ln/>
        </p:spPr>
        <p:txBody>
          <a:bodyPr/>
          <a:lstStyle>
            <a:lvl1pPr>
              <a:defRPr/>
            </a:lvl1pPr>
          </a:lstStyle>
          <a:p>
            <a:pPr>
              <a:defRPr/>
            </a:pPr>
            <a:endParaRPr lang="en-GB"/>
          </a:p>
        </p:txBody>
      </p:sp>
      <p:sp>
        <p:nvSpPr>
          <p:cNvPr id="7" name="Rectangle 67"/>
          <p:cNvSpPr>
            <a:spLocks noGrp="1" noChangeArrowheads="1"/>
          </p:cNvSpPr>
          <p:nvPr>
            <p:ph type="sldNum" sz="quarter" idx="12"/>
          </p:nvPr>
        </p:nvSpPr>
        <p:spPr>
          <a:ln/>
        </p:spPr>
        <p:txBody>
          <a:bodyPr/>
          <a:lstStyle>
            <a:lvl1pPr>
              <a:defRPr/>
            </a:lvl1pPr>
          </a:lstStyle>
          <a:p>
            <a:pPr>
              <a:defRPr/>
            </a:pPr>
            <a:fld id="{B4740B8C-250E-47B7-A9D7-84901D3B3409}"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5"/>
          <p:cNvSpPr>
            <a:spLocks noGrp="1" noChangeArrowheads="1"/>
          </p:cNvSpPr>
          <p:nvPr>
            <p:ph type="dt" sz="half" idx="10"/>
          </p:nvPr>
        </p:nvSpPr>
        <p:spPr>
          <a:ln/>
        </p:spPr>
        <p:txBody>
          <a:bodyPr/>
          <a:lstStyle>
            <a:lvl1pPr>
              <a:defRPr/>
            </a:lvl1pPr>
          </a:lstStyle>
          <a:p>
            <a:pPr>
              <a:defRPr/>
            </a:pPr>
            <a:endParaRPr lang="en-GB"/>
          </a:p>
        </p:txBody>
      </p:sp>
      <p:sp>
        <p:nvSpPr>
          <p:cNvPr id="6" name="Rectangle 66"/>
          <p:cNvSpPr>
            <a:spLocks noGrp="1" noChangeArrowheads="1"/>
          </p:cNvSpPr>
          <p:nvPr>
            <p:ph type="ftr" sz="quarter" idx="11"/>
          </p:nvPr>
        </p:nvSpPr>
        <p:spPr>
          <a:ln/>
        </p:spPr>
        <p:txBody>
          <a:bodyPr/>
          <a:lstStyle>
            <a:lvl1pPr>
              <a:defRPr/>
            </a:lvl1pPr>
          </a:lstStyle>
          <a:p>
            <a:pPr>
              <a:defRPr/>
            </a:pPr>
            <a:endParaRPr lang="en-GB"/>
          </a:p>
        </p:txBody>
      </p:sp>
      <p:sp>
        <p:nvSpPr>
          <p:cNvPr id="7" name="Rectangle 67"/>
          <p:cNvSpPr>
            <a:spLocks noGrp="1" noChangeArrowheads="1"/>
          </p:cNvSpPr>
          <p:nvPr>
            <p:ph type="sldNum" sz="quarter" idx="12"/>
          </p:nvPr>
        </p:nvSpPr>
        <p:spPr>
          <a:ln/>
        </p:spPr>
        <p:txBody>
          <a:bodyPr/>
          <a:lstStyle>
            <a:lvl1pPr>
              <a:defRPr/>
            </a:lvl1pPr>
          </a:lstStyle>
          <a:p>
            <a:pPr>
              <a:defRPr/>
            </a:pPr>
            <a:fld id="{3C54BD4C-35F1-4423-B8EE-FE43383ABAB4}"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146" name="Group 2"/>
          <p:cNvGrpSpPr>
            <a:grpSpLocks/>
          </p:cNvGrpSpPr>
          <p:nvPr/>
        </p:nvGrpSpPr>
        <p:grpSpPr bwMode="auto">
          <a:xfrm>
            <a:off x="0" y="0"/>
            <a:ext cx="9144000" cy="6858000"/>
            <a:chOff x="0" y="0"/>
            <a:chExt cx="5760" cy="4320"/>
          </a:xfrm>
        </p:grpSpPr>
        <p:grpSp>
          <p:nvGrpSpPr>
            <p:cNvPr id="6152" name="Group 3"/>
            <p:cNvGrpSpPr>
              <a:grpSpLocks/>
            </p:cNvGrpSpPr>
            <p:nvPr/>
          </p:nvGrpSpPr>
          <p:grpSpPr bwMode="auto">
            <a:xfrm>
              <a:off x="0" y="0"/>
              <a:ext cx="5760" cy="4320"/>
              <a:chOff x="0" y="0"/>
              <a:chExt cx="5760" cy="4320"/>
            </a:xfrm>
          </p:grpSpPr>
          <p:grpSp>
            <p:nvGrpSpPr>
              <p:cNvPr id="6159" name="Group 4"/>
              <p:cNvGrpSpPr>
                <a:grpSpLocks/>
              </p:cNvGrpSpPr>
              <p:nvPr/>
            </p:nvGrpSpPr>
            <p:grpSpPr bwMode="auto">
              <a:xfrm>
                <a:off x="0" y="192"/>
                <a:ext cx="5760" cy="4032"/>
                <a:chOff x="0" y="192"/>
                <a:chExt cx="5760" cy="4032"/>
              </a:xfrm>
            </p:grpSpPr>
            <p:sp>
              <p:nvSpPr>
                <p:cNvPr id="26629" name="Line 5"/>
                <p:cNvSpPr>
                  <a:spLocks noChangeShapeType="1"/>
                </p:cNvSpPr>
                <p:nvPr/>
              </p:nvSpPr>
              <p:spPr bwMode="white">
                <a:xfrm>
                  <a:off x="0" y="19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26630" name="Line 6"/>
                <p:cNvSpPr>
                  <a:spLocks noChangeShapeType="1"/>
                </p:cNvSpPr>
                <p:nvPr/>
              </p:nvSpPr>
              <p:spPr bwMode="white">
                <a:xfrm>
                  <a:off x="0" y="38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26631" name="Line 7"/>
                <p:cNvSpPr>
                  <a:spLocks noChangeShapeType="1"/>
                </p:cNvSpPr>
                <p:nvPr/>
              </p:nvSpPr>
              <p:spPr bwMode="white">
                <a:xfrm>
                  <a:off x="0" y="57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26632" name="Line 8"/>
                <p:cNvSpPr>
                  <a:spLocks noChangeShapeType="1"/>
                </p:cNvSpPr>
                <p:nvPr/>
              </p:nvSpPr>
              <p:spPr bwMode="white">
                <a:xfrm>
                  <a:off x="0" y="76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26633" name="Line 9"/>
                <p:cNvSpPr>
                  <a:spLocks noChangeShapeType="1"/>
                </p:cNvSpPr>
                <p:nvPr/>
              </p:nvSpPr>
              <p:spPr bwMode="white">
                <a:xfrm>
                  <a:off x="0" y="96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26634" name="Line 10"/>
                <p:cNvSpPr>
                  <a:spLocks noChangeShapeType="1"/>
                </p:cNvSpPr>
                <p:nvPr/>
              </p:nvSpPr>
              <p:spPr bwMode="white">
                <a:xfrm>
                  <a:off x="0" y="115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26635" name="Line 11"/>
                <p:cNvSpPr>
                  <a:spLocks noChangeShapeType="1"/>
                </p:cNvSpPr>
                <p:nvPr/>
              </p:nvSpPr>
              <p:spPr bwMode="white">
                <a:xfrm>
                  <a:off x="0" y="134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26636" name="Line 12"/>
                <p:cNvSpPr>
                  <a:spLocks noChangeShapeType="1"/>
                </p:cNvSpPr>
                <p:nvPr/>
              </p:nvSpPr>
              <p:spPr bwMode="white">
                <a:xfrm>
                  <a:off x="0" y="153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26637" name="Line 13"/>
                <p:cNvSpPr>
                  <a:spLocks noChangeShapeType="1"/>
                </p:cNvSpPr>
                <p:nvPr/>
              </p:nvSpPr>
              <p:spPr bwMode="white">
                <a:xfrm>
                  <a:off x="0" y="172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26638" name="Line 14"/>
                <p:cNvSpPr>
                  <a:spLocks noChangeShapeType="1"/>
                </p:cNvSpPr>
                <p:nvPr/>
              </p:nvSpPr>
              <p:spPr bwMode="white">
                <a:xfrm>
                  <a:off x="0" y="192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26639" name="Line 15"/>
                <p:cNvSpPr>
                  <a:spLocks noChangeShapeType="1"/>
                </p:cNvSpPr>
                <p:nvPr/>
              </p:nvSpPr>
              <p:spPr bwMode="white">
                <a:xfrm>
                  <a:off x="0" y="211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26640" name="Line 16"/>
                <p:cNvSpPr>
                  <a:spLocks noChangeShapeType="1"/>
                </p:cNvSpPr>
                <p:nvPr/>
              </p:nvSpPr>
              <p:spPr bwMode="white">
                <a:xfrm>
                  <a:off x="0" y="230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26641" name="Line 17"/>
                <p:cNvSpPr>
                  <a:spLocks noChangeShapeType="1"/>
                </p:cNvSpPr>
                <p:nvPr/>
              </p:nvSpPr>
              <p:spPr bwMode="white">
                <a:xfrm>
                  <a:off x="0" y="249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26642" name="Line 18"/>
                <p:cNvSpPr>
                  <a:spLocks noChangeShapeType="1"/>
                </p:cNvSpPr>
                <p:nvPr/>
              </p:nvSpPr>
              <p:spPr bwMode="white">
                <a:xfrm>
                  <a:off x="0" y="268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26643" name="Line 19"/>
                <p:cNvSpPr>
                  <a:spLocks noChangeShapeType="1"/>
                </p:cNvSpPr>
                <p:nvPr/>
              </p:nvSpPr>
              <p:spPr bwMode="white">
                <a:xfrm>
                  <a:off x="0" y="288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26644" name="Line 20"/>
                <p:cNvSpPr>
                  <a:spLocks noChangeShapeType="1"/>
                </p:cNvSpPr>
                <p:nvPr/>
              </p:nvSpPr>
              <p:spPr bwMode="white">
                <a:xfrm>
                  <a:off x="0" y="307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26645" name="Line 21"/>
                <p:cNvSpPr>
                  <a:spLocks noChangeShapeType="1"/>
                </p:cNvSpPr>
                <p:nvPr/>
              </p:nvSpPr>
              <p:spPr bwMode="white">
                <a:xfrm>
                  <a:off x="0" y="326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26646" name="Line 22"/>
                <p:cNvSpPr>
                  <a:spLocks noChangeShapeType="1"/>
                </p:cNvSpPr>
                <p:nvPr/>
              </p:nvSpPr>
              <p:spPr bwMode="white">
                <a:xfrm>
                  <a:off x="0" y="345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26647" name="Line 23"/>
                <p:cNvSpPr>
                  <a:spLocks noChangeShapeType="1"/>
                </p:cNvSpPr>
                <p:nvPr/>
              </p:nvSpPr>
              <p:spPr bwMode="white">
                <a:xfrm>
                  <a:off x="0" y="364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26648" name="Line 24"/>
                <p:cNvSpPr>
                  <a:spLocks noChangeShapeType="1"/>
                </p:cNvSpPr>
                <p:nvPr/>
              </p:nvSpPr>
              <p:spPr bwMode="white">
                <a:xfrm>
                  <a:off x="0" y="384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26649" name="Line 25"/>
                <p:cNvSpPr>
                  <a:spLocks noChangeShapeType="1"/>
                </p:cNvSpPr>
                <p:nvPr/>
              </p:nvSpPr>
              <p:spPr bwMode="white">
                <a:xfrm>
                  <a:off x="0" y="403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26650" name="Line 26"/>
                <p:cNvSpPr>
                  <a:spLocks noChangeShapeType="1"/>
                </p:cNvSpPr>
                <p:nvPr/>
              </p:nvSpPr>
              <p:spPr bwMode="white">
                <a:xfrm>
                  <a:off x="0" y="422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grpSp>
          <p:grpSp>
            <p:nvGrpSpPr>
              <p:cNvPr id="6160" name="Group 27"/>
              <p:cNvGrpSpPr>
                <a:grpSpLocks/>
              </p:cNvGrpSpPr>
              <p:nvPr/>
            </p:nvGrpSpPr>
            <p:grpSpPr bwMode="auto">
              <a:xfrm>
                <a:off x="192" y="0"/>
                <a:ext cx="5376" cy="4320"/>
                <a:chOff x="192" y="0"/>
                <a:chExt cx="5376" cy="4320"/>
              </a:xfrm>
            </p:grpSpPr>
            <p:sp>
              <p:nvSpPr>
                <p:cNvPr id="26652" name="Line 28"/>
                <p:cNvSpPr>
                  <a:spLocks noChangeShapeType="1"/>
                </p:cNvSpPr>
                <p:nvPr/>
              </p:nvSpPr>
              <p:spPr bwMode="white">
                <a:xfrm>
                  <a:off x="1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26653" name="Line 29"/>
                <p:cNvSpPr>
                  <a:spLocks noChangeShapeType="1"/>
                </p:cNvSpPr>
                <p:nvPr/>
              </p:nvSpPr>
              <p:spPr bwMode="white">
                <a:xfrm>
                  <a:off x="3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26654" name="Line 30"/>
                <p:cNvSpPr>
                  <a:spLocks noChangeShapeType="1"/>
                </p:cNvSpPr>
                <p:nvPr/>
              </p:nvSpPr>
              <p:spPr bwMode="white">
                <a:xfrm>
                  <a:off x="5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26655" name="Line 31"/>
                <p:cNvSpPr>
                  <a:spLocks noChangeShapeType="1"/>
                </p:cNvSpPr>
                <p:nvPr/>
              </p:nvSpPr>
              <p:spPr bwMode="white">
                <a:xfrm>
                  <a:off x="7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26656" name="Line 32"/>
                <p:cNvSpPr>
                  <a:spLocks noChangeShapeType="1"/>
                </p:cNvSpPr>
                <p:nvPr/>
              </p:nvSpPr>
              <p:spPr bwMode="white">
                <a:xfrm>
                  <a:off x="96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26657" name="Line 33"/>
                <p:cNvSpPr>
                  <a:spLocks noChangeShapeType="1"/>
                </p:cNvSpPr>
                <p:nvPr/>
              </p:nvSpPr>
              <p:spPr bwMode="white">
                <a:xfrm>
                  <a:off x="115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26658" name="Line 34"/>
                <p:cNvSpPr>
                  <a:spLocks noChangeShapeType="1"/>
                </p:cNvSpPr>
                <p:nvPr/>
              </p:nvSpPr>
              <p:spPr bwMode="white">
                <a:xfrm>
                  <a:off x="134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26659" name="Line 35"/>
                <p:cNvSpPr>
                  <a:spLocks noChangeShapeType="1"/>
                </p:cNvSpPr>
                <p:nvPr/>
              </p:nvSpPr>
              <p:spPr bwMode="white">
                <a:xfrm>
                  <a:off x="153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26660" name="Line 36"/>
                <p:cNvSpPr>
                  <a:spLocks noChangeShapeType="1"/>
                </p:cNvSpPr>
                <p:nvPr/>
              </p:nvSpPr>
              <p:spPr bwMode="white">
                <a:xfrm>
                  <a:off x="172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26661" name="Line 37"/>
                <p:cNvSpPr>
                  <a:spLocks noChangeShapeType="1"/>
                </p:cNvSpPr>
                <p:nvPr/>
              </p:nvSpPr>
              <p:spPr bwMode="white">
                <a:xfrm>
                  <a:off x="192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26662" name="Line 38"/>
                <p:cNvSpPr>
                  <a:spLocks noChangeShapeType="1"/>
                </p:cNvSpPr>
                <p:nvPr/>
              </p:nvSpPr>
              <p:spPr bwMode="white">
                <a:xfrm>
                  <a:off x="211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26663" name="Line 39"/>
                <p:cNvSpPr>
                  <a:spLocks noChangeShapeType="1"/>
                </p:cNvSpPr>
                <p:nvPr/>
              </p:nvSpPr>
              <p:spPr bwMode="white">
                <a:xfrm>
                  <a:off x="230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26664" name="Line 40"/>
                <p:cNvSpPr>
                  <a:spLocks noChangeShapeType="1"/>
                </p:cNvSpPr>
                <p:nvPr/>
              </p:nvSpPr>
              <p:spPr bwMode="white">
                <a:xfrm>
                  <a:off x="249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26665" name="Line 41"/>
                <p:cNvSpPr>
                  <a:spLocks noChangeShapeType="1"/>
                </p:cNvSpPr>
                <p:nvPr/>
              </p:nvSpPr>
              <p:spPr bwMode="white">
                <a:xfrm>
                  <a:off x="268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26666" name="Line 42"/>
                <p:cNvSpPr>
                  <a:spLocks noChangeShapeType="1"/>
                </p:cNvSpPr>
                <p:nvPr/>
              </p:nvSpPr>
              <p:spPr bwMode="white">
                <a:xfrm>
                  <a:off x="288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26667" name="Line 43"/>
                <p:cNvSpPr>
                  <a:spLocks noChangeShapeType="1"/>
                </p:cNvSpPr>
                <p:nvPr/>
              </p:nvSpPr>
              <p:spPr bwMode="white">
                <a:xfrm>
                  <a:off x="307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26668" name="Line 44"/>
                <p:cNvSpPr>
                  <a:spLocks noChangeShapeType="1"/>
                </p:cNvSpPr>
                <p:nvPr/>
              </p:nvSpPr>
              <p:spPr bwMode="white">
                <a:xfrm>
                  <a:off x="326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26669" name="Line 45"/>
                <p:cNvSpPr>
                  <a:spLocks noChangeShapeType="1"/>
                </p:cNvSpPr>
                <p:nvPr/>
              </p:nvSpPr>
              <p:spPr bwMode="white">
                <a:xfrm>
                  <a:off x="345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26670" name="Line 46"/>
                <p:cNvSpPr>
                  <a:spLocks noChangeShapeType="1"/>
                </p:cNvSpPr>
                <p:nvPr/>
              </p:nvSpPr>
              <p:spPr bwMode="white">
                <a:xfrm>
                  <a:off x="364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26671" name="Line 47"/>
                <p:cNvSpPr>
                  <a:spLocks noChangeShapeType="1"/>
                </p:cNvSpPr>
                <p:nvPr/>
              </p:nvSpPr>
              <p:spPr bwMode="white">
                <a:xfrm>
                  <a:off x="384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26672" name="Line 48"/>
                <p:cNvSpPr>
                  <a:spLocks noChangeShapeType="1"/>
                </p:cNvSpPr>
                <p:nvPr/>
              </p:nvSpPr>
              <p:spPr bwMode="white">
                <a:xfrm>
                  <a:off x="403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26673" name="Line 49"/>
                <p:cNvSpPr>
                  <a:spLocks noChangeShapeType="1"/>
                </p:cNvSpPr>
                <p:nvPr/>
              </p:nvSpPr>
              <p:spPr bwMode="white">
                <a:xfrm>
                  <a:off x="422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26674" name="Line 50"/>
                <p:cNvSpPr>
                  <a:spLocks noChangeShapeType="1"/>
                </p:cNvSpPr>
                <p:nvPr/>
              </p:nvSpPr>
              <p:spPr bwMode="white">
                <a:xfrm>
                  <a:off x="441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26675" name="Line 51"/>
                <p:cNvSpPr>
                  <a:spLocks noChangeShapeType="1"/>
                </p:cNvSpPr>
                <p:nvPr/>
              </p:nvSpPr>
              <p:spPr bwMode="white">
                <a:xfrm>
                  <a:off x="460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26676" name="Line 52"/>
                <p:cNvSpPr>
                  <a:spLocks noChangeShapeType="1"/>
                </p:cNvSpPr>
                <p:nvPr/>
              </p:nvSpPr>
              <p:spPr bwMode="white">
                <a:xfrm>
                  <a:off x="480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26677" name="Line 53"/>
                <p:cNvSpPr>
                  <a:spLocks noChangeShapeType="1"/>
                </p:cNvSpPr>
                <p:nvPr/>
              </p:nvSpPr>
              <p:spPr bwMode="white">
                <a:xfrm>
                  <a:off x="49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26678" name="Line 54"/>
                <p:cNvSpPr>
                  <a:spLocks noChangeShapeType="1"/>
                </p:cNvSpPr>
                <p:nvPr/>
              </p:nvSpPr>
              <p:spPr bwMode="white">
                <a:xfrm>
                  <a:off x="51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26679" name="Line 55"/>
                <p:cNvSpPr>
                  <a:spLocks noChangeShapeType="1"/>
                </p:cNvSpPr>
                <p:nvPr/>
              </p:nvSpPr>
              <p:spPr bwMode="white">
                <a:xfrm>
                  <a:off x="53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26680" name="Line 56"/>
                <p:cNvSpPr>
                  <a:spLocks noChangeShapeType="1"/>
                </p:cNvSpPr>
                <p:nvPr/>
              </p:nvSpPr>
              <p:spPr bwMode="white">
                <a:xfrm>
                  <a:off x="55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grpSp>
        </p:grpSp>
        <p:sp>
          <p:nvSpPr>
            <p:cNvPr id="26681" name="Rectangle 57" descr="60%"/>
            <p:cNvSpPr>
              <a:spLocks noChangeArrowheads="1"/>
            </p:cNvSpPr>
            <p:nvPr/>
          </p:nvSpPr>
          <p:spPr bwMode="ltGray">
            <a:xfrm>
              <a:off x="2112" y="0"/>
              <a:ext cx="3648" cy="96"/>
            </a:xfrm>
            <a:prstGeom prst="rect">
              <a:avLst/>
            </a:prstGeom>
            <a:pattFill prst="pct60">
              <a:fgClr>
                <a:schemeClr val="folHlink"/>
              </a:fgClr>
              <a:bgClr>
                <a:schemeClr val="bg1"/>
              </a:bgClr>
            </a:pattFill>
            <a:ln w="9525">
              <a:noFill/>
              <a:miter lim="800000"/>
              <a:headEnd/>
              <a:tailEnd/>
            </a:ln>
            <a:effectLst/>
          </p:spPr>
          <p:txBody>
            <a:bodyPr wrap="none" anchor="ctr"/>
            <a:lstStyle/>
            <a:p>
              <a:pPr>
                <a:defRPr/>
              </a:pPr>
              <a:endParaRPr lang="en-US"/>
            </a:p>
          </p:txBody>
        </p:sp>
        <p:sp>
          <p:nvSpPr>
            <p:cNvPr id="26682" name="Line 58"/>
            <p:cNvSpPr>
              <a:spLocks noChangeShapeType="1"/>
            </p:cNvSpPr>
            <p:nvPr/>
          </p:nvSpPr>
          <p:spPr bwMode="ltGray">
            <a:xfrm>
              <a:off x="5568" y="0"/>
              <a:ext cx="0" cy="1488"/>
            </a:xfrm>
            <a:prstGeom prst="line">
              <a:avLst/>
            </a:prstGeom>
            <a:noFill/>
            <a:ln w="9525">
              <a:solidFill>
                <a:schemeClr val="hlink"/>
              </a:solidFill>
              <a:round/>
              <a:headEnd/>
              <a:tailEnd/>
            </a:ln>
            <a:effectLst/>
          </p:spPr>
          <p:txBody>
            <a:bodyPr wrap="none" anchor="ctr"/>
            <a:lstStyle/>
            <a:p>
              <a:pPr>
                <a:defRPr/>
              </a:pPr>
              <a:endParaRPr lang="en-US"/>
            </a:p>
          </p:txBody>
        </p:sp>
        <p:grpSp>
          <p:nvGrpSpPr>
            <p:cNvPr id="6155" name="Group 59"/>
            <p:cNvGrpSpPr>
              <a:grpSpLocks/>
            </p:cNvGrpSpPr>
            <p:nvPr/>
          </p:nvGrpSpPr>
          <p:grpSpPr bwMode="auto">
            <a:xfrm>
              <a:off x="261" y="892"/>
              <a:ext cx="1124" cy="1464"/>
              <a:chOff x="96" y="916"/>
              <a:chExt cx="2208" cy="2876"/>
            </a:xfrm>
          </p:grpSpPr>
          <p:sp>
            <p:nvSpPr>
              <p:cNvPr id="26684" name="Line 60"/>
              <p:cNvSpPr>
                <a:spLocks noChangeShapeType="1"/>
              </p:cNvSpPr>
              <p:nvPr/>
            </p:nvSpPr>
            <p:spPr bwMode="ltGray">
              <a:xfrm flipH="1">
                <a:off x="96" y="1038"/>
                <a:ext cx="2208" cy="0"/>
              </a:xfrm>
              <a:prstGeom prst="line">
                <a:avLst/>
              </a:prstGeom>
              <a:noFill/>
              <a:ln w="9525">
                <a:solidFill>
                  <a:schemeClr val="hlink"/>
                </a:solidFill>
                <a:round/>
                <a:headEnd/>
                <a:tailEnd/>
              </a:ln>
              <a:effectLst/>
            </p:spPr>
            <p:txBody>
              <a:bodyPr wrap="none" anchor="ctr"/>
              <a:lstStyle/>
              <a:p>
                <a:pPr>
                  <a:defRPr/>
                </a:pPr>
                <a:endParaRPr lang="en-US"/>
              </a:p>
            </p:txBody>
          </p:sp>
          <p:sp>
            <p:nvSpPr>
              <p:cNvPr id="26685" name="Line 61"/>
              <p:cNvSpPr>
                <a:spLocks noChangeShapeType="1"/>
              </p:cNvSpPr>
              <p:nvPr/>
            </p:nvSpPr>
            <p:spPr bwMode="ltGray">
              <a:xfrm>
                <a:off x="336" y="920"/>
                <a:ext cx="0" cy="2872"/>
              </a:xfrm>
              <a:prstGeom prst="line">
                <a:avLst/>
              </a:prstGeom>
              <a:noFill/>
              <a:ln w="9525">
                <a:solidFill>
                  <a:schemeClr val="hlink"/>
                </a:solidFill>
                <a:round/>
                <a:headEnd/>
                <a:tailEnd/>
              </a:ln>
              <a:effectLst/>
            </p:spPr>
            <p:txBody>
              <a:bodyPr wrap="none" anchor="ctr"/>
              <a:lstStyle/>
              <a:p>
                <a:pPr>
                  <a:defRPr/>
                </a:pPr>
                <a:endParaRPr lang="en-US"/>
              </a:p>
            </p:txBody>
          </p:sp>
          <p:sp>
            <p:nvSpPr>
              <p:cNvPr id="26686" name="Arc 62"/>
              <p:cNvSpPr>
                <a:spLocks/>
              </p:cNvSpPr>
              <p:nvPr/>
            </p:nvSpPr>
            <p:spPr bwMode="ltGray">
              <a:xfrm flipH="1">
                <a:off x="218" y="916"/>
                <a:ext cx="238" cy="240"/>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p:spPr>
            <p:txBody>
              <a:bodyPr wrap="none" anchor="ctr"/>
              <a:lstStyle/>
              <a:p>
                <a:pPr>
                  <a:defRPr/>
                </a:pPr>
                <a:endParaRPr lang="en-US"/>
              </a:p>
            </p:txBody>
          </p:sp>
        </p:grpSp>
      </p:grpSp>
      <p:sp>
        <p:nvSpPr>
          <p:cNvPr id="6147" name="Rectangle 63"/>
          <p:cNvSpPr>
            <a:spLocks noGrp="1" noChangeArrowheads="1"/>
          </p:cNvSpPr>
          <p:nvPr>
            <p:ph type="title"/>
          </p:nvPr>
        </p:nvSpPr>
        <p:spPr bwMode="auto">
          <a:xfrm>
            <a:off x="609600" y="304800"/>
            <a:ext cx="77724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GB" smtClean="0"/>
              <a:t>Click to edit Master title style</a:t>
            </a:r>
          </a:p>
        </p:txBody>
      </p:sp>
      <p:sp>
        <p:nvSpPr>
          <p:cNvPr id="6148" name="Rectangle 64" descr="Rectangle: Click to edit Master text styles&#10;Second level&#10;Third level&#10;Fourth level&#10;Fifth level"/>
          <p:cNvSpPr>
            <a:spLocks noGrp="1" noChangeArrowheads="1"/>
          </p:cNvSpPr>
          <p:nvPr>
            <p:ph type="body" idx="1"/>
          </p:nvPr>
        </p:nvSpPr>
        <p:spPr bwMode="auto">
          <a:xfrm>
            <a:off x="838200" y="19050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26689" name="Rectangle 65"/>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smtClean="0"/>
            </a:lvl1pPr>
          </a:lstStyle>
          <a:p>
            <a:pPr>
              <a:defRPr/>
            </a:pPr>
            <a:endParaRPr lang="en-GB"/>
          </a:p>
        </p:txBody>
      </p:sp>
      <p:sp>
        <p:nvSpPr>
          <p:cNvPr id="26690" name="Rectangle 6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smtClean="0"/>
            </a:lvl1pPr>
          </a:lstStyle>
          <a:p>
            <a:pPr>
              <a:defRPr/>
            </a:pPr>
            <a:endParaRPr lang="en-GB"/>
          </a:p>
        </p:txBody>
      </p:sp>
      <p:sp>
        <p:nvSpPr>
          <p:cNvPr id="26691" name="Rectangle 67"/>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smtClean="0"/>
            </a:lvl1pPr>
          </a:lstStyle>
          <a:p>
            <a:pPr>
              <a:defRPr/>
            </a:pPr>
            <a:fld id="{581990D7-50AA-449E-B1FD-1DE722712967}"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76"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defRPr>
      </a:lvl2pPr>
      <a:lvl3pPr algn="l" rtl="0" eaLnBrk="0" fontAlgn="base" hangingPunct="0">
        <a:spcBef>
          <a:spcPct val="0"/>
        </a:spcBef>
        <a:spcAft>
          <a:spcPct val="0"/>
        </a:spcAft>
        <a:defRPr sz="4400">
          <a:solidFill>
            <a:schemeClr val="tx2"/>
          </a:solidFill>
          <a:latin typeface="Tahoma" pitchFamily="34" charset="0"/>
        </a:defRPr>
      </a:lvl3pPr>
      <a:lvl4pPr algn="l" rtl="0" eaLnBrk="0" fontAlgn="base" hangingPunct="0">
        <a:spcBef>
          <a:spcPct val="0"/>
        </a:spcBef>
        <a:spcAft>
          <a:spcPct val="0"/>
        </a:spcAft>
        <a:defRPr sz="4400">
          <a:solidFill>
            <a:schemeClr val="tx2"/>
          </a:solidFill>
          <a:latin typeface="Tahoma" pitchFamily="34" charset="0"/>
        </a:defRPr>
      </a:lvl4pPr>
      <a:lvl5pPr algn="l" rtl="0" eaLnBrk="0" fontAlgn="base" hangingPunct="0">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p:titleStyle>
    <p:bodyStyle>
      <a:lvl1pPr marL="342900" indent="-342900" algn="l" rtl="0" eaLnBrk="0" fontAlgn="base" hangingPunct="0">
        <a:spcBef>
          <a:spcPct val="20000"/>
        </a:spcBef>
        <a:spcAft>
          <a:spcPct val="0"/>
        </a:spcAft>
        <a:buClr>
          <a:schemeClr val="hlink"/>
        </a:buClr>
        <a:buSzPct val="110000"/>
        <a:buFont typeface="Wingdings" pitchFamily="2" charset="2"/>
        <a:buBlip>
          <a:blip r:embed="rId15"/>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60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hlink"/>
        </a:buClr>
        <a:buSzPct val="95000"/>
        <a:buFont typeface="Wingdings" pitchFamily="2" charset="2"/>
        <a:buChar char="w"/>
        <a:defRPr sz="2400">
          <a:solidFill>
            <a:schemeClr val="tx1"/>
          </a:solidFill>
          <a:latin typeface="+mn-lt"/>
        </a:defRPr>
      </a:lvl3pPr>
      <a:lvl4pPr marL="1600200" indent="-228600" algn="l" rtl="0" eaLnBrk="0" fontAlgn="base" hangingPunct="0">
        <a:spcBef>
          <a:spcPct val="20000"/>
        </a:spcBef>
        <a:spcAft>
          <a:spcPct val="0"/>
        </a:spcAft>
        <a:buClr>
          <a:schemeClr val="tx1"/>
        </a:buClr>
        <a:buSzPct val="6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slide" Target="slide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_________Microsoft_Office_Word_97_-_200311.doc"/></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_________Microsoft_Office_Word_97_-_200322.doc"/></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6.xml"/><Relationship Id="rId1" Type="http://schemas.openxmlformats.org/officeDocument/2006/relationships/vmlDrawing" Target="../drawings/vmlDrawing3.vml"/><Relationship Id="rId5" Type="http://schemas.openxmlformats.org/officeDocument/2006/relationships/slide" Target="slide2.xml"/><Relationship Id="rId4" Type="http://schemas.openxmlformats.org/officeDocument/2006/relationships/oleObject" Target="../embeddings/_________Microsoft_Office_Word_97_-_200333.doc"/></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slide" Target="slide3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slide" Target="slide18.xml"/><Relationship Id="rId5" Type="http://schemas.openxmlformats.org/officeDocument/2006/relationships/slide" Target="slide14.xml"/><Relationship Id="rId4" Type="http://schemas.openxmlformats.org/officeDocument/2006/relationships/slide" Target="slide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3.xml"/><Relationship Id="rId1" Type="http://schemas.openxmlformats.org/officeDocument/2006/relationships/vmlDrawing" Target="../drawings/vmlDrawing4.vml"/><Relationship Id="rId4" Type="http://schemas.openxmlformats.org/officeDocument/2006/relationships/oleObject" Target="../embeddings/__________Microsoft_Office_Excel44.xls"/></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oleObject" Target="../embeddings/__________Microsoft_Office_Excel55.xls"/></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www.corpus4u.com/" TargetMode="External"/><Relationship Id="rId7" Type="http://schemas.openxmlformats.org/officeDocument/2006/relationships/image" Target="../media/image15.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slide" Target="slide2.xml"/><Relationship Id="rId4" Type="http://schemas.openxmlformats.org/officeDocument/2006/relationships/hyperlink" Target="http://sfs.scnu.edu.cn/corpus4u/"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1042988" y="3429000"/>
            <a:ext cx="7848600" cy="2268538"/>
          </a:xfrm>
        </p:spPr>
        <p:txBody>
          <a:bodyPr/>
          <a:lstStyle/>
          <a:p>
            <a:pPr eaLnBrk="1" hangingPunct="1"/>
            <a:r>
              <a:rPr lang="en-GB" sz="6600" b="1" dirty="0" smtClean="0"/>
              <a:t>Corpus linguistics</a:t>
            </a:r>
            <a:br>
              <a:rPr lang="en-GB" sz="6600" b="1" dirty="0" smtClean="0"/>
            </a:br>
            <a:r>
              <a:rPr lang="en-GB" sz="4800" dirty="0" smtClean="0"/>
              <a:t>an introduction</a:t>
            </a:r>
            <a:r>
              <a:rPr lang="en-GB" altLang="zh-CN" sz="4800" dirty="0" smtClean="0">
                <a:ea typeface="宋体" pitchFamily="2" charset="-122"/>
              </a:rPr>
              <a:t/>
            </a:r>
            <a:br>
              <a:rPr lang="en-GB" altLang="zh-CN" sz="4800" dirty="0" smtClean="0">
                <a:ea typeface="宋体" pitchFamily="2" charset="-122"/>
              </a:rPr>
            </a:br>
            <a:r>
              <a:rPr lang="en-GB" altLang="zh-CN" sz="4800" dirty="0" smtClean="0">
                <a:ea typeface="宋体" pitchFamily="2" charset="-122"/>
              </a:rPr>
              <a:t/>
            </a:r>
            <a:br>
              <a:rPr lang="en-GB" altLang="zh-CN" sz="4800" dirty="0" smtClean="0">
                <a:ea typeface="宋体" pitchFamily="2" charset="-122"/>
              </a:rPr>
            </a:br>
            <a:r>
              <a:rPr lang="en-GB" altLang="zh-CN" sz="4800" dirty="0" smtClean="0">
                <a:ea typeface="宋体" pitchFamily="2" charset="-122"/>
              </a:rPr>
              <a:t/>
            </a:r>
            <a:br>
              <a:rPr lang="en-GB" altLang="zh-CN" sz="4800" dirty="0" smtClean="0">
                <a:ea typeface="宋体" pitchFamily="2" charset="-122"/>
              </a:rPr>
            </a:br>
            <a:r>
              <a:rPr lang="en-GB" altLang="zh-CN" sz="2400" dirty="0" smtClean="0">
                <a:ea typeface="宋体" pitchFamily="2" charset="-122"/>
              </a:rPr>
              <a:t/>
            </a:r>
            <a:br>
              <a:rPr lang="en-GB" altLang="zh-CN" sz="2400" dirty="0" smtClean="0">
                <a:ea typeface="宋体" pitchFamily="2" charset="-122"/>
              </a:rPr>
            </a:br>
            <a:endParaRPr lang="en-US" altLang="zh-CN" dirty="0" smtClean="0">
              <a:ea typeface="宋体" pitchFamily="2" charset="-122"/>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GB" smtClean="0"/>
              <a:t>Problems with introspection</a:t>
            </a:r>
          </a:p>
        </p:txBody>
      </p:sp>
      <p:sp>
        <p:nvSpPr>
          <p:cNvPr id="17411" name="Rectangle 3" descr="Rectangle: Click to edit Master text styles&#10;Second level&#10;Third level&#10;Fourth level&#10;Fifth level"/>
          <p:cNvSpPr>
            <a:spLocks noGrp="1" noChangeArrowheads="1"/>
          </p:cNvSpPr>
          <p:nvPr>
            <p:ph type="body" idx="1"/>
          </p:nvPr>
        </p:nvSpPr>
        <p:spPr/>
        <p:txBody>
          <a:bodyPr/>
          <a:lstStyle/>
          <a:p>
            <a:pPr eaLnBrk="1" hangingPunct="1"/>
            <a:r>
              <a:rPr lang="en-GB" smtClean="0"/>
              <a:t> Naturally occurring data is observable and verifiable by everyone.</a:t>
            </a:r>
          </a:p>
          <a:p>
            <a:pPr eaLnBrk="1" hangingPunct="1"/>
            <a:r>
              <a:rPr lang="en-GB" smtClean="0"/>
              <a:t> Introspective data is artificial. </a:t>
            </a:r>
          </a:p>
          <a:p>
            <a:pPr eaLnBrk="1" hangingPunct="1"/>
            <a:r>
              <a:rPr lang="en-GB" smtClean="0"/>
              <a:t> Human beings have only the vaguest notion of the frequency of a construct or a word.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GB" sz="4000" smtClean="0"/>
              <a:t>The revival of corpus linguistics</a:t>
            </a:r>
            <a:endParaRPr lang="en-US" altLang="zh-CN" sz="4000" smtClean="0">
              <a:ea typeface="宋体" pitchFamily="2" charset="-122"/>
            </a:endParaRPr>
          </a:p>
        </p:txBody>
      </p:sp>
      <p:sp>
        <p:nvSpPr>
          <p:cNvPr id="18435" name="Rectangle 3" descr="Rectangle: Click to edit Master text styles&#10;Second level&#10;Third level&#10;Fourth level&#10;Fifth level"/>
          <p:cNvSpPr>
            <a:spLocks noGrp="1" noChangeArrowheads="1"/>
          </p:cNvSpPr>
          <p:nvPr>
            <p:ph type="body" idx="1"/>
          </p:nvPr>
        </p:nvSpPr>
        <p:spPr/>
        <p:txBody>
          <a:bodyPr/>
          <a:lstStyle/>
          <a:p>
            <a:pPr eaLnBrk="1" hangingPunct="1"/>
            <a:r>
              <a:rPr lang="en-GB" smtClean="0"/>
              <a:t> The research in corpus linguistics was continued in small centres</a:t>
            </a:r>
          </a:p>
          <a:p>
            <a:pPr eaLnBrk="1" hangingPunct="1"/>
            <a:r>
              <a:rPr lang="en-GB" smtClean="0"/>
              <a:t> The hardware still imposed some restrictions, the real development will start in the 80s</a:t>
            </a:r>
          </a:p>
          <a:p>
            <a:pPr eaLnBrk="1" hangingPunct="1"/>
            <a:r>
              <a:rPr lang="en-GB" smtClean="0"/>
              <a:t> Fields like computational linguistics were not interested to use corpora</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900113" y="404813"/>
            <a:ext cx="7924800" cy="1143000"/>
          </a:xfrm>
        </p:spPr>
        <p:txBody>
          <a:bodyPr/>
          <a:lstStyle/>
          <a:p>
            <a:pPr eaLnBrk="1" hangingPunct="1"/>
            <a:r>
              <a:rPr lang="fr-FR" altLang="zh-CN" sz="3600" smtClean="0">
                <a:ea typeface="宋体" pitchFamily="2" charset="-122"/>
              </a:rPr>
              <a:t>Fillmore</a:t>
            </a:r>
            <a:r>
              <a:rPr lang="fr-FR" altLang="zh-CN" sz="3600" smtClean="0">
                <a:latin typeface="Arial" charset="0"/>
                <a:ea typeface="宋体" pitchFamily="2" charset="-122"/>
              </a:rPr>
              <a:t>’</a:t>
            </a:r>
            <a:r>
              <a:rPr lang="fr-FR" altLang="zh-CN" sz="3600" smtClean="0">
                <a:ea typeface="宋体" pitchFamily="2" charset="-122"/>
              </a:rPr>
              <a:t>s description of the two approaches</a:t>
            </a:r>
          </a:p>
        </p:txBody>
      </p:sp>
      <p:sp>
        <p:nvSpPr>
          <p:cNvPr id="19459" name="Rectangle 3" descr="Rectangle: Click to edit Master text styles&#10;Second level&#10;Third level&#10;Fourth level&#10;Fifth level"/>
          <p:cNvSpPr>
            <a:spLocks noGrp="1" noChangeArrowheads="1"/>
          </p:cNvSpPr>
          <p:nvPr>
            <p:ph type="body" idx="1"/>
          </p:nvPr>
        </p:nvSpPr>
        <p:spPr/>
        <p:txBody>
          <a:bodyPr/>
          <a:lstStyle/>
          <a:p>
            <a:pPr eaLnBrk="1" hangingPunct="1">
              <a:lnSpc>
                <a:spcPct val="90000"/>
              </a:lnSpc>
            </a:pPr>
            <a:r>
              <a:rPr lang="fr-FR" altLang="zh-CN" smtClean="0">
                <a:ea typeface="宋体" pitchFamily="2" charset="-122"/>
              </a:rPr>
              <a:t>The corpus linguist : " </a:t>
            </a:r>
            <a:r>
              <a:rPr lang="en-GB" smtClean="0"/>
              <a:t>He has all the primary facts that he needs, in the form of a corpus of approximately one zillion running words, and he sees his job as that of deriving secondary facts from his primary facts. At the moment, he is busy determining the relative frequencies of the eleven parts of speech as the first word of a sentence versus the second word of a sentence.”</a:t>
            </a:r>
            <a:endParaRPr lang="fr-FR" altLang="zh-CN" smtClean="0">
              <a:ea typeface="宋体" pitchFamily="2" charset="-122"/>
            </a:endParaRPr>
          </a:p>
          <a:p>
            <a:pPr eaLnBrk="1" hangingPunct="1">
              <a:lnSpc>
                <a:spcPct val="90000"/>
              </a:lnSpc>
            </a:pPr>
            <a:endParaRPr lang="zh-CN" altLang="fr-FR" smtClean="0">
              <a:ea typeface="宋体" pitchFamily="2" charset="-122"/>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762000" y="763588"/>
            <a:ext cx="7937500" cy="762000"/>
          </a:xfrm>
        </p:spPr>
        <p:txBody>
          <a:bodyPr/>
          <a:lstStyle/>
          <a:p>
            <a:pPr eaLnBrk="1" hangingPunct="1"/>
            <a:r>
              <a:rPr lang="en-US" altLang="zh-TW" smtClean="0">
                <a:ea typeface="新細明體" pitchFamily="18" charset="-120"/>
              </a:rPr>
              <a:t>Goals of corpus linguistics</a:t>
            </a:r>
          </a:p>
        </p:txBody>
      </p:sp>
      <p:sp>
        <p:nvSpPr>
          <p:cNvPr id="21507" name="Rectangle 3" descr="Rectangle: Click to edit Master text styles&#10;Second level&#10;Third level&#10;Fourth level&#10;Fifth level"/>
          <p:cNvSpPr>
            <a:spLocks noGrp="1" noChangeArrowheads="1"/>
          </p:cNvSpPr>
          <p:nvPr>
            <p:ph type="body" sz="half" idx="1"/>
          </p:nvPr>
        </p:nvSpPr>
        <p:spPr>
          <a:xfrm>
            <a:off x="457200" y="2057400"/>
            <a:ext cx="4267200" cy="4191000"/>
          </a:xfrm>
        </p:spPr>
        <p:txBody>
          <a:bodyPr/>
          <a:lstStyle/>
          <a:p>
            <a:pPr eaLnBrk="1" hangingPunct="1">
              <a:lnSpc>
                <a:spcPct val="90000"/>
              </a:lnSpc>
            </a:pPr>
            <a:r>
              <a:rPr lang="en-US" altLang="zh-TW" smtClean="0">
                <a:solidFill>
                  <a:srgbClr val="0066FF"/>
                </a:solidFill>
                <a:ea typeface="新細明體" pitchFamily="18" charset="-120"/>
              </a:rPr>
              <a:t>Chomskyan linguistics</a:t>
            </a:r>
          </a:p>
          <a:p>
            <a:pPr lvl="1" eaLnBrk="1" hangingPunct="1">
              <a:lnSpc>
                <a:spcPct val="90000"/>
              </a:lnSpc>
            </a:pPr>
            <a:r>
              <a:rPr lang="en-US" altLang="zh-TW" smtClean="0">
                <a:latin typeface="Verdana" pitchFamily="34" charset="0"/>
                <a:ea typeface="新細明體" pitchFamily="18" charset="-120"/>
              </a:rPr>
              <a:t>‘</a:t>
            </a:r>
            <a:r>
              <a:rPr lang="en-US" altLang="zh-TW" smtClean="0">
                <a:ea typeface="新細明體" pitchFamily="18" charset="-120"/>
              </a:rPr>
              <a:t>Langue</a:t>
            </a:r>
            <a:r>
              <a:rPr lang="en-US" altLang="zh-TW" smtClean="0">
                <a:latin typeface="Verdana" pitchFamily="34" charset="0"/>
                <a:ea typeface="新細明體" pitchFamily="18" charset="-120"/>
              </a:rPr>
              <a:t>’</a:t>
            </a:r>
            <a:r>
              <a:rPr lang="en-US" altLang="zh-TW" smtClean="0">
                <a:ea typeface="新細明體" pitchFamily="18" charset="-120"/>
              </a:rPr>
              <a:t> </a:t>
            </a:r>
            <a:br>
              <a:rPr lang="en-US" altLang="zh-TW" smtClean="0">
                <a:ea typeface="新細明體" pitchFamily="18" charset="-120"/>
              </a:rPr>
            </a:br>
            <a:r>
              <a:rPr lang="en-US" altLang="zh-TW" smtClean="0">
                <a:ea typeface="新細明體" pitchFamily="18" charset="-120"/>
              </a:rPr>
              <a:t>(competence)</a:t>
            </a:r>
          </a:p>
          <a:p>
            <a:pPr lvl="1" eaLnBrk="1" hangingPunct="1">
              <a:lnSpc>
                <a:spcPct val="90000"/>
              </a:lnSpc>
            </a:pPr>
            <a:r>
              <a:rPr lang="en-US" altLang="zh-TW" smtClean="0">
                <a:ea typeface="新細明體" pitchFamily="18" charset="-120"/>
              </a:rPr>
              <a:t>Ideal speaker/hearer</a:t>
            </a:r>
          </a:p>
          <a:p>
            <a:pPr lvl="1" eaLnBrk="1" hangingPunct="1">
              <a:lnSpc>
                <a:spcPct val="90000"/>
              </a:lnSpc>
            </a:pPr>
            <a:r>
              <a:rPr lang="en-US" altLang="zh-TW" smtClean="0">
                <a:ea typeface="新細明體" pitchFamily="18" charset="-120"/>
              </a:rPr>
              <a:t>Language = innate mental faculty</a:t>
            </a:r>
          </a:p>
          <a:p>
            <a:pPr lvl="1" eaLnBrk="1" hangingPunct="1">
              <a:lnSpc>
                <a:spcPct val="90000"/>
              </a:lnSpc>
            </a:pPr>
            <a:r>
              <a:rPr lang="en-US" altLang="zh-TW" smtClean="0">
                <a:ea typeface="新細明體" pitchFamily="18" charset="-120"/>
              </a:rPr>
              <a:t>Intuitive evidence</a:t>
            </a:r>
          </a:p>
          <a:p>
            <a:pPr lvl="1" eaLnBrk="1" hangingPunct="1">
              <a:lnSpc>
                <a:spcPct val="90000"/>
              </a:lnSpc>
            </a:pPr>
            <a:r>
              <a:rPr lang="en-US" altLang="zh-TW" smtClean="0">
                <a:ea typeface="新細明體" pitchFamily="18" charset="-120"/>
              </a:rPr>
              <a:t>Universals</a:t>
            </a:r>
          </a:p>
          <a:p>
            <a:pPr lvl="1" eaLnBrk="1" hangingPunct="1">
              <a:lnSpc>
                <a:spcPct val="90000"/>
              </a:lnSpc>
            </a:pPr>
            <a:r>
              <a:rPr lang="en-US" altLang="zh-TW" smtClean="0">
                <a:ea typeface="新細明體" pitchFamily="18" charset="-120"/>
              </a:rPr>
              <a:t>Grammar</a:t>
            </a:r>
          </a:p>
        </p:txBody>
      </p:sp>
      <p:sp>
        <p:nvSpPr>
          <p:cNvPr id="21508" name="Rectangle 4" descr="Rectangle: Click to edit Master text styles&#10;Second level&#10;Third level&#10;Fourth level&#10;Fifth level"/>
          <p:cNvSpPr>
            <a:spLocks noGrp="1" noChangeArrowheads="1"/>
          </p:cNvSpPr>
          <p:nvPr>
            <p:ph type="body" sz="half" idx="2"/>
          </p:nvPr>
        </p:nvSpPr>
        <p:spPr>
          <a:xfrm>
            <a:off x="4800600" y="2057400"/>
            <a:ext cx="4191000" cy="4191000"/>
          </a:xfrm>
        </p:spPr>
        <p:txBody>
          <a:bodyPr/>
          <a:lstStyle/>
          <a:p>
            <a:pPr eaLnBrk="1" hangingPunct="1">
              <a:lnSpc>
                <a:spcPct val="90000"/>
              </a:lnSpc>
            </a:pPr>
            <a:r>
              <a:rPr lang="en-US" altLang="zh-TW" smtClean="0">
                <a:solidFill>
                  <a:srgbClr val="6600CC"/>
                </a:solidFill>
                <a:ea typeface="新細明體" pitchFamily="18" charset="-120"/>
              </a:rPr>
              <a:t>Corpus </a:t>
            </a:r>
            <a:br>
              <a:rPr lang="en-US" altLang="zh-TW" smtClean="0">
                <a:solidFill>
                  <a:srgbClr val="6600CC"/>
                </a:solidFill>
                <a:ea typeface="新細明體" pitchFamily="18" charset="-120"/>
              </a:rPr>
            </a:br>
            <a:r>
              <a:rPr lang="en-US" altLang="zh-TW" smtClean="0">
                <a:solidFill>
                  <a:srgbClr val="6600CC"/>
                </a:solidFill>
                <a:ea typeface="新細明體" pitchFamily="18" charset="-120"/>
              </a:rPr>
              <a:t>linguistics</a:t>
            </a:r>
          </a:p>
          <a:p>
            <a:pPr lvl="1" eaLnBrk="1" hangingPunct="1">
              <a:lnSpc>
                <a:spcPct val="90000"/>
              </a:lnSpc>
            </a:pPr>
            <a:r>
              <a:rPr lang="en-US" altLang="zh-TW" smtClean="0">
                <a:latin typeface="Verdana" pitchFamily="34" charset="0"/>
                <a:ea typeface="新細明體" pitchFamily="18" charset="-120"/>
              </a:rPr>
              <a:t>‘</a:t>
            </a:r>
            <a:r>
              <a:rPr lang="en-US" altLang="zh-TW" smtClean="0">
                <a:ea typeface="新細明體" pitchFamily="18" charset="-120"/>
              </a:rPr>
              <a:t>Parole</a:t>
            </a:r>
            <a:r>
              <a:rPr lang="en-US" altLang="zh-TW" smtClean="0">
                <a:latin typeface="Verdana" pitchFamily="34" charset="0"/>
                <a:ea typeface="新細明體" pitchFamily="18" charset="-120"/>
              </a:rPr>
              <a:t>’</a:t>
            </a:r>
            <a:r>
              <a:rPr lang="en-US" altLang="zh-TW" smtClean="0">
                <a:ea typeface="新細明體" pitchFamily="18" charset="-120"/>
              </a:rPr>
              <a:t> (performance) </a:t>
            </a:r>
          </a:p>
          <a:p>
            <a:pPr lvl="1" eaLnBrk="1" hangingPunct="1">
              <a:lnSpc>
                <a:spcPct val="90000"/>
              </a:lnSpc>
            </a:pPr>
            <a:r>
              <a:rPr lang="en-US" altLang="zh-TW" smtClean="0">
                <a:ea typeface="新細明體" pitchFamily="18" charset="-120"/>
              </a:rPr>
              <a:t>Complexity/variation</a:t>
            </a:r>
          </a:p>
          <a:p>
            <a:pPr lvl="1" eaLnBrk="1" hangingPunct="1">
              <a:lnSpc>
                <a:spcPct val="90000"/>
              </a:lnSpc>
            </a:pPr>
            <a:r>
              <a:rPr lang="en-US" altLang="zh-TW" smtClean="0">
                <a:ea typeface="新細明體" pitchFamily="18" charset="-120"/>
              </a:rPr>
              <a:t>Language = </a:t>
            </a:r>
            <a:r>
              <a:rPr lang="en-US" altLang="zh-TW" smtClean="0">
                <a:ea typeface="新細明體" pitchFamily="18" charset="-120"/>
                <a:hlinkClick r:id="rId3" action="ppaction://hlinksldjump"/>
              </a:rPr>
              <a:t>social</a:t>
            </a:r>
            <a:r>
              <a:rPr lang="en-US" altLang="zh-TW" smtClean="0">
                <a:ea typeface="新細明體" pitchFamily="18" charset="-120"/>
              </a:rPr>
              <a:t>   phenomenon </a:t>
            </a:r>
          </a:p>
          <a:p>
            <a:pPr lvl="1" eaLnBrk="1" hangingPunct="1">
              <a:lnSpc>
                <a:spcPct val="90000"/>
              </a:lnSpc>
            </a:pPr>
            <a:r>
              <a:rPr lang="en-US" altLang="zh-TW" smtClean="0">
                <a:ea typeface="新細明體" pitchFamily="18" charset="-120"/>
              </a:rPr>
              <a:t>Empirical evidence</a:t>
            </a:r>
          </a:p>
          <a:p>
            <a:pPr lvl="1" eaLnBrk="1" hangingPunct="1">
              <a:lnSpc>
                <a:spcPct val="90000"/>
              </a:lnSpc>
            </a:pPr>
            <a:r>
              <a:rPr lang="en-US" altLang="zh-TW" smtClean="0">
                <a:ea typeface="新細明體" pitchFamily="18" charset="-120"/>
              </a:rPr>
              <a:t>Differences</a:t>
            </a:r>
          </a:p>
          <a:p>
            <a:pPr lvl="1" eaLnBrk="1" hangingPunct="1">
              <a:lnSpc>
                <a:spcPct val="90000"/>
              </a:lnSpc>
            </a:pPr>
            <a:r>
              <a:rPr lang="en-US" altLang="zh-TW" smtClean="0">
                <a:ea typeface="新細明體" pitchFamily="18" charset="-120"/>
              </a:rPr>
              <a:t>Meaning</a:t>
            </a:r>
          </a:p>
        </p:txBody>
      </p:sp>
      <p:sp>
        <p:nvSpPr>
          <p:cNvPr id="21509" name="AutoShape 6">
            <a:hlinkClick r:id="rId4" action="ppaction://hlinksldjump" highlightClick="1"/>
          </p:cNvPr>
          <p:cNvSpPr>
            <a:spLocks noChangeArrowheads="1"/>
          </p:cNvSpPr>
          <p:nvPr/>
        </p:nvSpPr>
        <p:spPr bwMode="auto">
          <a:xfrm>
            <a:off x="7885113" y="5661025"/>
            <a:ext cx="576262" cy="503238"/>
          </a:xfrm>
          <a:prstGeom prst="actionButtonBackPrevious">
            <a:avLst/>
          </a:prstGeom>
          <a:solidFill>
            <a:schemeClr val="accent1"/>
          </a:solidFill>
          <a:ln w="9525">
            <a:noFill/>
            <a:miter lim="800000"/>
            <a:headEnd/>
            <a:tailEnd/>
          </a:ln>
        </p:spPr>
        <p:txBody>
          <a:bodyPr wrap="none" anchor="ctr"/>
          <a:lstStyle/>
          <a:p>
            <a:endParaRPr lang="ru-RU"/>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09600" y="838200"/>
            <a:ext cx="7772400" cy="609600"/>
          </a:xfrm>
        </p:spPr>
        <p:txBody>
          <a:bodyPr/>
          <a:lstStyle/>
          <a:p>
            <a:pPr eaLnBrk="1" hangingPunct="1"/>
            <a:r>
              <a:rPr lang="en-US" altLang="zh-TW" smtClean="0">
                <a:ea typeface="新細明體" pitchFamily="18" charset="-120"/>
              </a:rPr>
              <a:t>Types of corpora</a:t>
            </a:r>
          </a:p>
        </p:txBody>
      </p:sp>
      <p:sp>
        <p:nvSpPr>
          <p:cNvPr id="22531" name="Rectangle 3" descr="Rectangle: Click to edit Master text styles&#10;Second level&#10;Third level&#10;Fourth level&#10;Fifth level"/>
          <p:cNvSpPr>
            <a:spLocks noGrp="1" noChangeArrowheads="1"/>
          </p:cNvSpPr>
          <p:nvPr>
            <p:ph type="body" idx="1"/>
          </p:nvPr>
        </p:nvSpPr>
        <p:spPr>
          <a:xfrm>
            <a:off x="685800" y="2286000"/>
            <a:ext cx="8110538" cy="4191000"/>
          </a:xfrm>
        </p:spPr>
        <p:txBody>
          <a:bodyPr/>
          <a:lstStyle/>
          <a:p>
            <a:pPr eaLnBrk="1" hangingPunct="1"/>
            <a:r>
              <a:rPr lang="en-US" altLang="zh-TW" smtClean="0">
                <a:ea typeface="新細明體" pitchFamily="18" charset="-120"/>
              </a:rPr>
              <a:t>Written vs Spoken</a:t>
            </a:r>
          </a:p>
          <a:p>
            <a:pPr eaLnBrk="1" hangingPunct="1"/>
            <a:r>
              <a:rPr lang="en-US" altLang="zh-TW" smtClean="0">
                <a:ea typeface="新細明體" pitchFamily="18" charset="-120"/>
              </a:rPr>
              <a:t>General vs </a:t>
            </a:r>
            <a:r>
              <a:rPr lang="en-US" altLang="zh-TW" smtClean="0">
                <a:solidFill>
                  <a:srgbClr val="009900"/>
                </a:solidFill>
                <a:ea typeface="新細明體" pitchFamily="18" charset="-120"/>
              </a:rPr>
              <a:t>Specialised</a:t>
            </a:r>
          </a:p>
          <a:p>
            <a:pPr lvl="1" eaLnBrk="1" hangingPunct="1"/>
            <a:r>
              <a:rPr lang="en-US" altLang="zh-TW" smtClean="0">
                <a:solidFill>
                  <a:srgbClr val="009900"/>
                </a:solidFill>
                <a:ea typeface="新細明體" pitchFamily="18" charset="-120"/>
              </a:rPr>
              <a:t>e.g. ESP, Learner corpora</a:t>
            </a:r>
          </a:p>
          <a:p>
            <a:pPr eaLnBrk="1" hangingPunct="1"/>
            <a:r>
              <a:rPr lang="en-US" altLang="zh-TW" smtClean="0">
                <a:ea typeface="新細明體" pitchFamily="18" charset="-120"/>
              </a:rPr>
              <a:t>Monolingual vs </a:t>
            </a:r>
            <a:r>
              <a:rPr lang="en-US" altLang="zh-TW" smtClean="0">
                <a:solidFill>
                  <a:srgbClr val="0066FF"/>
                </a:solidFill>
                <a:ea typeface="新細明體" pitchFamily="18" charset="-120"/>
              </a:rPr>
              <a:t>Multilingual</a:t>
            </a:r>
            <a:r>
              <a:rPr lang="en-US" altLang="zh-TW" smtClean="0">
                <a:ea typeface="新細明體" pitchFamily="18" charset="-120"/>
              </a:rPr>
              <a:t> </a:t>
            </a:r>
          </a:p>
          <a:p>
            <a:pPr lvl="1" eaLnBrk="1" hangingPunct="1"/>
            <a:r>
              <a:rPr lang="en-US" altLang="zh-TW" smtClean="0">
                <a:solidFill>
                  <a:srgbClr val="0066FF"/>
                </a:solidFill>
                <a:ea typeface="新細明體" pitchFamily="18" charset="-120"/>
              </a:rPr>
              <a:t>e.g. Parallel, Comparable</a:t>
            </a:r>
          </a:p>
          <a:p>
            <a:pPr eaLnBrk="1" hangingPunct="1"/>
            <a:r>
              <a:rPr lang="en-US" altLang="zh-TW" smtClean="0">
                <a:ea typeface="新細明體" pitchFamily="18" charset="-120"/>
              </a:rPr>
              <a:t>Synchronic vs Diachronic; Monitor</a:t>
            </a:r>
          </a:p>
          <a:p>
            <a:pPr eaLnBrk="1" hangingPunct="1"/>
            <a:r>
              <a:rPr lang="en-US" altLang="zh-TW" smtClean="0">
                <a:ea typeface="新細明體" pitchFamily="18" charset="-120"/>
              </a:rPr>
              <a:t>Annotated vs Unannotated</a:t>
            </a:r>
          </a:p>
          <a:p>
            <a:pPr eaLnBrk="1" hangingPunct="1"/>
            <a:endParaRPr lang="en-US" altLang="zh-TW" smtClean="0">
              <a:ea typeface="新細明體" pitchFamily="18" charset="-120"/>
            </a:endParaRPr>
          </a:p>
          <a:p>
            <a:pPr eaLnBrk="1" hangingPunct="1"/>
            <a:endParaRPr lang="en-US" altLang="zh-TW" smtClean="0">
              <a:ea typeface="新細明體" pitchFamily="18" charset="-120"/>
            </a:endParaRPr>
          </a:p>
          <a:p>
            <a:pPr lvl="1" eaLnBrk="1" hangingPunct="1"/>
            <a:endParaRPr lang="en-US" altLang="zh-TW" smtClean="0">
              <a:ea typeface="新細明體" pitchFamily="18" charset="-120"/>
            </a:endParaRPr>
          </a:p>
          <a:p>
            <a:pPr eaLnBrk="1" hangingPunct="1"/>
            <a:endParaRPr lang="en-US" altLang="zh-TW" smtClean="0">
              <a:ea typeface="新細明體" pitchFamily="18" charset="-120"/>
            </a:endParaRPr>
          </a:p>
          <a:p>
            <a:pPr lvl="1" eaLnBrk="1" hangingPunct="1">
              <a:buFont typeface="Wingdings" pitchFamily="2" charset="2"/>
              <a:buChar char="q"/>
            </a:pPr>
            <a:endParaRPr lang="en-US" altLang="zh-TW" smtClean="0">
              <a:ea typeface="新細明體" pitchFamily="18" charset="-120"/>
            </a:endParaRPr>
          </a:p>
          <a:p>
            <a:pPr lvl="1" eaLnBrk="1" hangingPunct="1">
              <a:buFont typeface="Wingdings" pitchFamily="2" charset="2"/>
              <a:buNone/>
            </a:pPr>
            <a:endParaRPr lang="zh-TW" altLang="en-US" smtClean="0">
              <a:ea typeface="新細明體" pitchFamily="18" charset="-120"/>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609600" y="839788"/>
            <a:ext cx="7772400" cy="608012"/>
          </a:xfrm>
        </p:spPr>
        <p:txBody>
          <a:bodyPr/>
          <a:lstStyle/>
          <a:p>
            <a:pPr eaLnBrk="1" hangingPunct="1"/>
            <a:r>
              <a:rPr lang="en-US" altLang="zh-TW" smtClean="0">
                <a:ea typeface="新細明體" pitchFamily="18" charset="-120"/>
              </a:rPr>
              <a:t>Written corpora</a:t>
            </a:r>
          </a:p>
        </p:txBody>
      </p:sp>
      <p:graphicFrame>
        <p:nvGraphicFramePr>
          <p:cNvPr id="1026" name="Object 3"/>
          <p:cNvGraphicFramePr>
            <a:graphicFrameLocks noChangeAspect="1"/>
          </p:cNvGraphicFramePr>
          <p:nvPr>
            <p:ph idx="1"/>
          </p:nvPr>
        </p:nvGraphicFramePr>
        <p:xfrm>
          <a:off x="914400" y="1981200"/>
          <a:ext cx="13227050" cy="4203700"/>
        </p:xfrm>
        <a:graphic>
          <a:graphicData uri="http://schemas.openxmlformats.org/presentationml/2006/ole">
            <p:oleObj spid="_x0000_s1026" name="Document" r:id="rId4" imgW="9061205" imgH="2880013" progId="">
              <p:embed/>
            </p:oleObj>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609600" y="839788"/>
            <a:ext cx="7772400" cy="608012"/>
          </a:xfrm>
        </p:spPr>
        <p:txBody>
          <a:bodyPr/>
          <a:lstStyle/>
          <a:p>
            <a:pPr eaLnBrk="1" hangingPunct="1"/>
            <a:r>
              <a:rPr lang="en-US" altLang="zh-TW" smtClean="0">
                <a:ea typeface="新細明體" pitchFamily="18" charset="-120"/>
              </a:rPr>
              <a:t>Specialised corpora</a:t>
            </a:r>
          </a:p>
        </p:txBody>
      </p:sp>
      <p:graphicFrame>
        <p:nvGraphicFramePr>
          <p:cNvPr id="2050" name="Object 3"/>
          <p:cNvGraphicFramePr>
            <a:graphicFrameLocks noChangeAspect="1"/>
          </p:cNvGraphicFramePr>
          <p:nvPr>
            <p:ph idx="1"/>
          </p:nvPr>
        </p:nvGraphicFramePr>
        <p:xfrm>
          <a:off x="203200" y="1831975"/>
          <a:ext cx="12788900" cy="5568950"/>
        </p:xfrm>
        <a:graphic>
          <a:graphicData uri="http://schemas.openxmlformats.org/presentationml/2006/ole">
            <p:oleObj spid="_x0000_s2050" name="Document" r:id="rId4" imgW="9043827" imgH="3938440" progId="">
              <p:embed/>
            </p:oleObj>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4" name="Object 2"/>
          <p:cNvGraphicFramePr>
            <a:graphicFrameLocks noChangeAspect="1"/>
          </p:cNvGraphicFramePr>
          <p:nvPr/>
        </p:nvGraphicFramePr>
        <p:xfrm>
          <a:off x="304800" y="635000"/>
          <a:ext cx="8661400" cy="5930900"/>
        </p:xfrm>
        <a:graphic>
          <a:graphicData uri="http://schemas.openxmlformats.org/presentationml/2006/ole">
            <p:oleObj spid="_x0000_s3074" name="Document" r:id="rId4" imgW="9166048" imgH="6283632" progId="">
              <p:embed/>
            </p:oleObj>
          </a:graphicData>
        </a:graphic>
      </p:graphicFrame>
      <p:sp>
        <p:nvSpPr>
          <p:cNvPr id="3075" name="Rectangle 3"/>
          <p:cNvSpPr>
            <a:spLocks noGrp="1" noChangeArrowheads="1"/>
          </p:cNvSpPr>
          <p:nvPr>
            <p:ph type="title"/>
          </p:nvPr>
        </p:nvSpPr>
        <p:spPr>
          <a:xfrm>
            <a:off x="609600" y="152400"/>
            <a:ext cx="6553200" cy="457200"/>
          </a:xfrm>
        </p:spPr>
        <p:txBody>
          <a:bodyPr/>
          <a:lstStyle/>
          <a:p>
            <a:pPr eaLnBrk="1" hangingPunct="1"/>
            <a:r>
              <a:rPr lang="en-US" altLang="zh-TW" sz="2400" smtClean="0">
                <a:ea typeface="新細明體" pitchFamily="18" charset="-120"/>
              </a:rPr>
              <a:t>Other examples of available corpora</a:t>
            </a:r>
          </a:p>
        </p:txBody>
      </p:sp>
      <p:sp>
        <p:nvSpPr>
          <p:cNvPr id="3076" name="AutoShape 4">
            <a:hlinkClick r:id="rId5" action="ppaction://hlinksldjump" highlightClick="1"/>
          </p:cNvPr>
          <p:cNvSpPr>
            <a:spLocks noChangeArrowheads="1"/>
          </p:cNvSpPr>
          <p:nvPr/>
        </p:nvSpPr>
        <p:spPr bwMode="auto">
          <a:xfrm>
            <a:off x="8604250" y="6399213"/>
            <a:ext cx="539750" cy="458787"/>
          </a:xfrm>
          <a:prstGeom prst="actionButtonBackPrevious">
            <a:avLst/>
          </a:prstGeom>
          <a:solidFill>
            <a:schemeClr val="accent1"/>
          </a:solidFill>
          <a:ln w="9525">
            <a:noFill/>
            <a:miter lim="800000"/>
            <a:headEnd/>
            <a:tailEnd/>
          </a:ln>
        </p:spPr>
        <p:txBody>
          <a:bodyPr wrap="none" anchor="ctr"/>
          <a:lstStyle/>
          <a:p>
            <a:endParaRPr lang="ru-RU"/>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GB" smtClean="0"/>
              <a:t>Ways to exploit a corpus</a:t>
            </a:r>
            <a:endParaRPr lang="en-US" altLang="zh-CN" smtClean="0">
              <a:ea typeface="宋体" pitchFamily="2" charset="-122"/>
            </a:endParaRPr>
          </a:p>
        </p:txBody>
      </p:sp>
      <p:sp>
        <p:nvSpPr>
          <p:cNvPr id="23555" name="Rectangle 3" descr="Rectangle: Click to edit Master text styles&#10;Second level&#10;Third level&#10;Fourth level&#10;Fifth level"/>
          <p:cNvSpPr>
            <a:spLocks noGrp="1" noChangeArrowheads="1"/>
          </p:cNvSpPr>
          <p:nvPr>
            <p:ph type="body" idx="1"/>
          </p:nvPr>
        </p:nvSpPr>
        <p:spPr/>
        <p:txBody>
          <a:bodyPr/>
          <a:lstStyle/>
          <a:p>
            <a:pPr eaLnBrk="1" hangingPunct="1"/>
            <a:r>
              <a:rPr lang="en-GB" smtClean="0"/>
              <a:t> Word (token) / types frequency lists</a:t>
            </a:r>
          </a:p>
          <a:p>
            <a:pPr eaLnBrk="1" hangingPunct="1"/>
            <a:r>
              <a:rPr lang="en-GB" smtClean="0"/>
              <a:t> N-grams</a:t>
            </a:r>
          </a:p>
          <a:p>
            <a:pPr eaLnBrk="1" hangingPunct="1"/>
            <a:r>
              <a:rPr lang="en-GB" smtClean="0"/>
              <a:t> Concordances </a:t>
            </a:r>
          </a:p>
          <a:p>
            <a:pPr eaLnBrk="1" hangingPunct="1"/>
            <a:r>
              <a:rPr lang="en-GB" smtClean="0"/>
              <a:t> Collocations/collegations </a:t>
            </a:r>
          </a:p>
          <a:p>
            <a:pPr eaLnBrk="1" hangingPunct="1"/>
            <a:r>
              <a:rPr lang="en-GB" smtClean="0"/>
              <a:t> Specially designed programs (especially when the corpus is annotated)</a:t>
            </a:r>
          </a:p>
          <a:p>
            <a:pPr eaLnBrk="1" hangingPunct="1"/>
            <a:endParaRPr lang="zh-CN" altLang="en-US" smtClean="0">
              <a:ea typeface="宋体" pitchFamily="2" charset="-122"/>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GB" smtClean="0"/>
              <a:t>Frequency lists</a:t>
            </a:r>
          </a:p>
        </p:txBody>
      </p:sp>
      <p:sp>
        <p:nvSpPr>
          <p:cNvPr id="24579" name="Rectangle 3" descr="Rectangle: Click to edit Master text styles&#10;Second level&#10;Third level&#10;Fourth level&#10;Fifth level"/>
          <p:cNvSpPr>
            <a:spLocks noGrp="1" noChangeArrowheads="1"/>
          </p:cNvSpPr>
          <p:nvPr>
            <p:ph type="body" idx="1"/>
          </p:nvPr>
        </p:nvSpPr>
        <p:spPr>
          <a:xfrm>
            <a:off x="838200" y="1905000"/>
            <a:ext cx="7848600" cy="4114800"/>
          </a:xfrm>
        </p:spPr>
        <p:txBody>
          <a:bodyPr/>
          <a:lstStyle/>
          <a:p>
            <a:pPr eaLnBrk="1" hangingPunct="1">
              <a:lnSpc>
                <a:spcPct val="90000"/>
              </a:lnSpc>
            </a:pPr>
            <a:r>
              <a:rPr lang="en-GB" smtClean="0"/>
              <a:t> are lists which indicates the words which appear in a corpus and their frequency</a:t>
            </a:r>
          </a:p>
          <a:p>
            <a:pPr eaLnBrk="1" hangingPunct="1">
              <a:lnSpc>
                <a:spcPct val="90000"/>
              </a:lnSpc>
            </a:pPr>
            <a:r>
              <a:rPr lang="en-GB" smtClean="0"/>
              <a:t> they provide a survey of the corpus</a:t>
            </a:r>
          </a:p>
          <a:p>
            <a:pPr eaLnBrk="1" hangingPunct="1">
              <a:lnSpc>
                <a:spcPct val="90000"/>
              </a:lnSpc>
            </a:pPr>
            <a:r>
              <a:rPr lang="en-GB" smtClean="0"/>
              <a:t> a frequency list becomes more meaningful when compared with other lists</a:t>
            </a:r>
          </a:p>
          <a:p>
            <a:pPr eaLnBrk="1" hangingPunct="1">
              <a:lnSpc>
                <a:spcPct val="90000"/>
              </a:lnSpc>
            </a:pPr>
            <a:r>
              <a:rPr lang="en-GB" smtClean="0"/>
              <a:t> they remove a word from its contexts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altLang="zh-CN" smtClean="0">
                <a:ea typeface="宋体" pitchFamily="2" charset="-122"/>
              </a:rPr>
              <a:t>Key points</a:t>
            </a:r>
          </a:p>
        </p:txBody>
      </p:sp>
      <p:sp>
        <p:nvSpPr>
          <p:cNvPr id="9219" name="Rectangle 3" descr="Rectangle: Click to edit Master text styles&#10;Second level&#10;Third level&#10;Fourth level&#10;Fifth level"/>
          <p:cNvSpPr>
            <a:spLocks noGrp="1" noChangeArrowheads="1"/>
          </p:cNvSpPr>
          <p:nvPr>
            <p:ph type="body" idx="1"/>
          </p:nvPr>
        </p:nvSpPr>
        <p:spPr/>
        <p:txBody>
          <a:bodyPr/>
          <a:lstStyle/>
          <a:p>
            <a:pPr eaLnBrk="1" hangingPunct="1"/>
            <a:r>
              <a:rPr lang="en-US" altLang="zh-CN" smtClean="0">
                <a:ea typeface="宋体" pitchFamily="2" charset="-122"/>
                <a:hlinkClick r:id="rId3" action="ppaction://hlinksldjump"/>
              </a:rPr>
              <a:t>Basic notions </a:t>
            </a:r>
            <a:endParaRPr lang="en-US" altLang="zh-CN" smtClean="0">
              <a:ea typeface="宋体" pitchFamily="2" charset="-122"/>
            </a:endParaRPr>
          </a:p>
          <a:p>
            <a:pPr eaLnBrk="1" hangingPunct="1"/>
            <a:r>
              <a:rPr lang="zh-CN" altLang="en-US" smtClean="0">
                <a:ea typeface="宋体" pitchFamily="2" charset="-122"/>
              </a:rPr>
              <a:t> </a:t>
            </a:r>
            <a:r>
              <a:rPr lang="en-US" altLang="zh-CN" smtClean="0">
                <a:ea typeface="宋体" pitchFamily="2" charset="-122"/>
                <a:hlinkClick r:id="rId4" action="ppaction://hlinksldjump"/>
              </a:rPr>
              <a:t>historical development: two competing approaches</a:t>
            </a:r>
            <a:endParaRPr lang="en-US" altLang="zh-CN" smtClean="0">
              <a:ea typeface="宋体" pitchFamily="2" charset="-122"/>
            </a:endParaRPr>
          </a:p>
          <a:p>
            <a:pPr eaLnBrk="1" hangingPunct="1"/>
            <a:r>
              <a:rPr lang="en-US" altLang="zh-CN" smtClean="0">
                <a:ea typeface="宋体" pitchFamily="2" charset="-122"/>
              </a:rPr>
              <a:t> </a:t>
            </a:r>
            <a:r>
              <a:rPr lang="en-US" altLang="zh-CN" smtClean="0">
                <a:ea typeface="宋体" pitchFamily="2" charset="-122"/>
                <a:hlinkClick r:id="rId5" action="ppaction://hlinksldjump"/>
              </a:rPr>
              <a:t>Types of corpus</a:t>
            </a:r>
            <a:endParaRPr lang="en-US" altLang="zh-CN" smtClean="0">
              <a:ea typeface="宋体" pitchFamily="2" charset="-122"/>
            </a:endParaRPr>
          </a:p>
          <a:p>
            <a:pPr eaLnBrk="1" hangingPunct="1"/>
            <a:r>
              <a:rPr lang="en-US" altLang="zh-CN" smtClean="0">
                <a:ea typeface="宋体" pitchFamily="2" charset="-122"/>
              </a:rPr>
              <a:t> </a:t>
            </a:r>
            <a:r>
              <a:rPr lang="en-US" altLang="zh-CN" smtClean="0">
                <a:ea typeface="宋体" pitchFamily="2" charset="-122"/>
                <a:hlinkClick r:id="rId6" action="ppaction://hlinksldjump"/>
              </a:rPr>
              <a:t>Exploiting a corpus</a:t>
            </a:r>
            <a:endParaRPr lang="en-US" altLang="zh-CN" smtClean="0">
              <a:ea typeface="宋体" pitchFamily="2" charset="-122"/>
            </a:endParaRPr>
          </a:p>
          <a:p>
            <a:pPr eaLnBrk="1" hangingPunct="1"/>
            <a:r>
              <a:rPr lang="en-US" altLang="zh-CN" smtClean="0">
                <a:ea typeface="宋体" pitchFamily="2" charset="-122"/>
              </a:rPr>
              <a:t> </a:t>
            </a:r>
            <a:r>
              <a:rPr lang="en-US" altLang="zh-CN" smtClean="0">
                <a:ea typeface="宋体" pitchFamily="2" charset="-122"/>
                <a:hlinkClick r:id="rId7" action="ppaction://hlinksldjump"/>
              </a:rPr>
              <a:t>Resources</a:t>
            </a:r>
            <a:endParaRPr lang="en-US" altLang="zh-CN" smtClean="0">
              <a:ea typeface="宋体" pitchFamily="2" charset="-122"/>
            </a:endParaRPr>
          </a:p>
          <a:p>
            <a:pPr eaLnBrk="1" hangingPunct="1"/>
            <a:endParaRPr lang="en-US" altLang="zh-CN" smtClean="0">
              <a:ea typeface="宋体" pitchFamily="2" charset="-122"/>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GB" smtClean="0"/>
              <a:t>N-grams</a:t>
            </a:r>
          </a:p>
        </p:txBody>
      </p:sp>
      <p:sp>
        <p:nvSpPr>
          <p:cNvPr id="25603" name="Rectangle 3" descr="Rectangle: Click to edit Master text styles&#10;Second level&#10;Third level&#10;Fourth level&#10;Fifth level"/>
          <p:cNvSpPr>
            <a:spLocks noGrp="1" noChangeArrowheads="1"/>
          </p:cNvSpPr>
          <p:nvPr>
            <p:ph type="body" idx="1"/>
          </p:nvPr>
        </p:nvSpPr>
        <p:spPr/>
        <p:txBody>
          <a:bodyPr/>
          <a:lstStyle/>
          <a:p>
            <a:pPr eaLnBrk="1" hangingPunct="1"/>
            <a:r>
              <a:rPr lang="en-GB" smtClean="0"/>
              <a:t> groups of N words which appear in sequence in the text</a:t>
            </a:r>
          </a:p>
          <a:p>
            <a:pPr eaLnBrk="1" hangingPunct="1"/>
            <a:r>
              <a:rPr lang="en-GB" smtClean="0"/>
              <a:t> they are presented using frequency lists</a:t>
            </a:r>
          </a:p>
          <a:p>
            <a:pPr eaLnBrk="1" hangingPunct="1"/>
            <a:r>
              <a:rPr lang="en-GB" smtClean="0"/>
              <a:t> good way to identify recurring/specific expressions for a corpus</a:t>
            </a:r>
          </a:p>
          <a:p>
            <a:pPr eaLnBrk="1" hangingPunct="1"/>
            <a:r>
              <a:rPr lang="en-GB" smtClean="0"/>
              <a:t> provide limited context for the words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GB" smtClean="0"/>
              <a:t>Concordances</a:t>
            </a:r>
          </a:p>
        </p:txBody>
      </p:sp>
      <p:sp>
        <p:nvSpPr>
          <p:cNvPr id="26627" name="Rectangle 3" descr="Rectangle: Click to edit Master text styles&#10;Second level&#10;Third level&#10;Fourth level&#10;Fifth level"/>
          <p:cNvSpPr>
            <a:spLocks noGrp="1" noChangeArrowheads="1"/>
          </p:cNvSpPr>
          <p:nvPr>
            <p:ph type="body" idx="1"/>
          </p:nvPr>
        </p:nvSpPr>
        <p:spPr/>
        <p:txBody>
          <a:bodyPr/>
          <a:lstStyle/>
          <a:p>
            <a:pPr eaLnBrk="1" hangingPunct="1"/>
            <a:r>
              <a:rPr lang="en-GB" smtClean="0"/>
              <a:t> show words in the context they appear</a:t>
            </a:r>
          </a:p>
          <a:p>
            <a:pPr eaLnBrk="1" hangingPunct="1"/>
            <a:r>
              <a:rPr lang="en-GB" smtClean="0"/>
              <a:t> usually they are obtained using special programs which allow to manipulate the lists of concordances</a:t>
            </a:r>
          </a:p>
          <a:p>
            <a:pPr eaLnBrk="1" hangingPunct="1"/>
            <a:r>
              <a:rPr lang="en-GB" smtClean="0"/>
              <a:t> KWIC (Key Word In Context) is the most common format</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Grp="1" noChangeAspect="1" noChangeArrowheads="1"/>
          </p:cNvPicPr>
          <p:nvPr>
            <p:ph type="body" idx="1"/>
          </p:nvPr>
        </p:nvPicPr>
        <p:blipFill>
          <a:blip r:embed="rId3" cstate="print"/>
          <a:srcRect/>
          <a:stretch>
            <a:fillRect/>
          </a:stretch>
        </p:blipFill>
        <p:spPr>
          <a:xfrm>
            <a:off x="395288" y="692150"/>
            <a:ext cx="8229600" cy="6165850"/>
          </a:xfrm>
        </p:spPr>
      </p:pic>
      <p:sp>
        <p:nvSpPr>
          <p:cNvPr id="27651" name="Rectangle 3"/>
          <p:cNvSpPr>
            <a:spLocks noGrp="1" noChangeArrowheads="1"/>
          </p:cNvSpPr>
          <p:nvPr>
            <p:ph type="title"/>
          </p:nvPr>
        </p:nvSpPr>
        <p:spPr>
          <a:xfrm>
            <a:off x="457200" y="152400"/>
            <a:ext cx="8229600" cy="457200"/>
          </a:xfrm>
        </p:spPr>
        <p:txBody>
          <a:bodyPr/>
          <a:lstStyle/>
          <a:p>
            <a:pPr eaLnBrk="1" hangingPunct="1"/>
            <a:r>
              <a:rPr lang="en-US" altLang="zh-CN" sz="2800" smtClean="0">
                <a:ea typeface="宋体" pitchFamily="2" charset="-122"/>
              </a:rPr>
              <a:t>Example of concordance output (from MonoConc)</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GB" altLang="zh-CN" smtClean="0">
                <a:ea typeface="宋体" pitchFamily="2" charset="-122"/>
              </a:rPr>
              <a:t>Langue - Parole</a:t>
            </a:r>
          </a:p>
        </p:txBody>
      </p:sp>
      <p:sp>
        <p:nvSpPr>
          <p:cNvPr id="28675" name="Rectangle 3" descr="Rectangle: Click to edit Master text styles&#10;Second level&#10;Third level&#10;Fourth level&#10;Fifth level"/>
          <p:cNvSpPr>
            <a:spLocks noGrp="1" noChangeArrowheads="1"/>
          </p:cNvSpPr>
          <p:nvPr>
            <p:ph type="body" sz="half" idx="1"/>
          </p:nvPr>
        </p:nvSpPr>
        <p:spPr>
          <a:xfrm>
            <a:off x="228600" y="2362200"/>
            <a:ext cx="9601200" cy="4495800"/>
          </a:xfrm>
        </p:spPr>
        <p:txBody>
          <a:bodyPr/>
          <a:lstStyle/>
          <a:p>
            <a:pPr eaLnBrk="1" hangingPunct="1">
              <a:lnSpc>
                <a:spcPct val="90000"/>
              </a:lnSpc>
              <a:buFont typeface="Wingdings" pitchFamily="2" charset="2"/>
              <a:buNone/>
            </a:pPr>
            <a:r>
              <a:rPr lang="zh-CN" altLang="en-GB" sz="2400" smtClean="0">
                <a:latin typeface="Courier New" pitchFamily="49" charset="0"/>
                <a:ea typeface="宋体" pitchFamily="2" charset="-122"/>
                <a:cs typeface="Courier New" pitchFamily="49" charset="0"/>
              </a:rPr>
              <a:t>    </a:t>
            </a:r>
            <a:r>
              <a:rPr lang="en-GB" altLang="zh-CN" sz="1600" smtClean="0">
                <a:latin typeface="Courier New" pitchFamily="49" charset="0"/>
                <a:ea typeface="宋体" pitchFamily="2" charset="-122"/>
                <a:cs typeface="Courier New" pitchFamily="49" charset="0"/>
              </a:rPr>
              <a:t>famous boots. On the stroke of full time the          </a:t>
            </a:r>
            <a:endParaRPr lang="sv-SE" sz="1600" smtClean="0">
              <a:latin typeface="Courier New" pitchFamily="49" charset="0"/>
              <a:ea typeface="宋体" pitchFamily="2" charset="-122"/>
              <a:cs typeface="Courier New" pitchFamily="49" charset="0"/>
            </a:endParaRPr>
          </a:p>
          <a:p>
            <a:pPr eaLnBrk="1" hangingPunct="1">
              <a:lnSpc>
                <a:spcPct val="90000"/>
              </a:lnSpc>
              <a:buFont typeface="Wingdings" pitchFamily="2" charset="2"/>
              <a:buNone/>
            </a:pPr>
            <a:r>
              <a:rPr lang="en-GB" altLang="zh-CN" sz="1600" smtClean="0">
                <a:latin typeface="Courier New" pitchFamily="49" charset="0"/>
                <a:ea typeface="宋体" pitchFamily="2" charset="-122"/>
                <a:cs typeface="Courier New" pitchFamily="49" charset="0"/>
              </a:rPr>
              <a:t>     Stoke the lead on the stroke of half-time with a goal  </a:t>
            </a:r>
            <a:endParaRPr lang="sv-SE" sz="1600" smtClean="0">
              <a:latin typeface="Courier New" pitchFamily="49" charset="0"/>
              <a:ea typeface="宋体" pitchFamily="2" charset="-122"/>
              <a:cs typeface="Courier New" pitchFamily="49" charset="0"/>
            </a:endParaRPr>
          </a:p>
          <a:p>
            <a:pPr eaLnBrk="1" hangingPunct="1">
              <a:lnSpc>
                <a:spcPct val="90000"/>
              </a:lnSpc>
              <a:buFont typeface="Wingdings" pitchFamily="2" charset="2"/>
              <a:buNone/>
            </a:pPr>
            <a:r>
              <a:rPr lang="en-GB" altLang="zh-CN" sz="1600" smtClean="0">
                <a:latin typeface="Courier New" pitchFamily="49" charset="0"/>
                <a:ea typeface="宋体" pitchFamily="2" charset="-122"/>
                <a:cs typeface="Courier New" pitchFamily="49" charset="0"/>
              </a:rPr>
              <a:t>   Smith sin-binned on the stroke of half-time, added a     </a:t>
            </a:r>
            <a:endParaRPr lang="sv-SE" sz="1600" smtClean="0">
              <a:latin typeface="Courier New" pitchFamily="49" charset="0"/>
              <a:ea typeface="宋体" pitchFamily="2" charset="-122"/>
              <a:cs typeface="Courier New" pitchFamily="49" charset="0"/>
            </a:endParaRPr>
          </a:p>
          <a:p>
            <a:pPr eaLnBrk="1" hangingPunct="1">
              <a:lnSpc>
                <a:spcPct val="90000"/>
              </a:lnSpc>
              <a:buFont typeface="Wingdings" pitchFamily="2" charset="2"/>
              <a:buNone/>
            </a:pPr>
            <a:r>
              <a:rPr lang="en-GB" altLang="zh-CN" sz="1600" smtClean="0">
                <a:latin typeface="Courier New" pitchFamily="49" charset="0"/>
                <a:ea typeface="宋体" pitchFamily="2" charset="-122"/>
                <a:cs typeface="Courier New" pitchFamily="49" charset="0"/>
              </a:rPr>
              <a:t> clinched their win on the stroke of lunch after resuming   </a:t>
            </a:r>
            <a:endParaRPr lang="sv-SE" sz="1600" smtClean="0">
              <a:latin typeface="Courier New" pitchFamily="49" charset="0"/>
              <a:ea typeface="宋体" pitchFamily="2" charset="-122"/>
              <a:cs typeface="Courier New" pitchFamily="49" charset="0"/>
            </a:endParaRPr>
          </a:p>
          <a:p>
            <a:pPr eaLnBrk="1" hangingPunct="1">
              <a:lnSpc>
                <a:spcPct val="90000"/>
              </a:lnSpc>
              <a:buFont typeface="Wingdings" pitchFamily="2" charset="2"/>
              <a:buNone/>
            </a:pPr>
            <a:r>
              <a:rPr lang="en-GB" altLang="zh-CN" sz="1600" smtClean="0">
                <a:latin typeface="Courier New" pitchFamily="49" charset="0"/>
                <a:ea typeface="宋体" pitchFamily="2" charset="-122"/>
                <a:cs typeface="Courier New" pitchFamily="49" charset="0"/>
              </a:rPr>
              <a:t> chase by declaring on the stroke of lunch. &lt;p&gt; With a lead </a:t>
            </a:r>
            <a:endParaRPr lang="sv-SE" sz="1600" smtClean="0">
              <a:latin typeface="Courier New" pitchFamily="49" charset="0"/>
              <a:ea typeface="宋体" pitchFamily="2" charset="-122"/>
              <a:cs typeface="Courier New" pitchFamily="49" charset="0"/>
            </a:endParaRPr>
          </a:p>
          <a:p>
            <a:pPr eaLnBrk="1" hangingPunct="1">
              <a:lnSpc>
                <a:spcPct val="90000"/>
              </a:lnSpc>
              <a:buFont typeface="Wingdings" pitchFamily="2" charset="2"/>
              <a:buNone/>
            </a:pPr>
            <a:r>
              <a:rPr lang="en-GB" altLang="zh-CN" sz="1600" smtClean="0">
                <a:latin typeface="Courier New" pitchFamily="49" charset="0"/>
                <a:ea typeface="宋体" pitchFamily="2" charset="-122"/>
                <a:cs typeface="Courier New" pitchFamily="49" charset="0"/>
              </a:rPr>
              <a:t>   expectant crowd, on the stroke of midday. The bird       </a:t>
            </a:r>
            <a:endParaRPr lang="sv-SE" sz="1600" smtClean="0">
              <a:latin typeface="Courier New" pitchFamily="49" charset="0"/>
              <a:ea typeface="宋体" pitchFamily="2" charset="-122"/>
              <a:cs typeface="Courier New" pitchFamily="49" charset="0"/>
            </a:endParaRPr>
          </a:p>
          <a:p>
            <a:pPr eaLnBrk="1" hangingPunct="1">
              <a:lnSpc>
                <a:spcPct val="90000"/>
              </a:lnSpc>
              <a:buFont typeface="Wingdings" pitchFamily="2" charset="2"/>
              <a:buNone/>
            </a:pPr>
            <a:r>
              <a:rPr lang="en-GB" altLang="zh-CN" sz="1600" smtClean="0">
                <a:latin typeface="Courier New" pitchFamily="49" charset="0"/>
                <a:ea typeface="宋体" pitchFamily="2" charset="-122"/>
                <a:cs typeface="Courier New" pitchFamily="49" charset="0"/>
              </a:rPr>
              <a:t>   hour began not upon the stroke of midnight but upon the  </a:t>
            </a:r>
            <a:endParaRPr lang="sv-SE" sz="1600" smtClean="0">
              <a:latin typeface="Courier New" pitchFamily="49" charset="0"/>
              <a:ea typeface="宋体" pitchFamily="2" charset="-122"/>
              <a:cs typeface="Courier New" pitchFamily="49" charset="0"/>
            </a:endParaRPr>
          </a:p>
          <a:p>
            <a:pPr eaLnBrk="1" hangingPunct="1">
              <a:lnSpc>
                <a:spcPct val="90000"/>
              </a:lnSpc>
              <a:buFont typeface="Wingdings" pitchFamily="2" charset="2"/>
              <a:buNone/>
            </a:pPr>
            <a:r>
              <a:rPr lang="en-GB" altLang="zh-CN" sz="1600" smtClean="0">
                <a:latin typeface="Courier New" pitchFamily="49" charset="0"/>
                <a:ea typeface="宋体" pitchFamily="2" charset="-122"/>
                <a:cs typeface="Courier New" pitchFamily="49" charset="0"/>
              </a:rPr>
              <a:t>  of midnight but upon the stroke of noon. There was,       </a:t>
            </a:r>
            <a:endParaRPr lang="sv-SE" sz="1600" smtClean="0">
              <a:latin typeface="Courier New" pitchFamily="49" charset="0"/>
              <a:ea typeface="宋体" pitchFamily="2" charset="-122"/>
              <a:cs typeface="Courier New" pitchFamily="49" charset="0"/>
            </a:endParaRPr>
          </a:p>
          <a:p>
            <a:pPr eaLnBrk="1" hangingPunct="1">
              <a:lnSpc>
                <a:spcPct val="90000"/>
              </a:lnSpc>
              <a:buFont typeface="Wingdings" pitchFamily="2" charset="2"/>
              <a:buNone/>
            </a:pPr>
            <a:r>
              <a:rPr lang="en-GB" altLang="zh-CN" sz="1600" smtClean="0">
                <a:latin typeface="Courier New" pitchFamily="49" charset="0"/>
                <a:ea typeface="宋体" pitchFamily="2" charset="-122"/>
                <a:cs typeface="Courier New" pitchFamily="49" charset="0"/>
              </a:rPr>
              <a:t> booked in advance. On the stroke of seven, a gong summons  </a:t>
            </a:r>
            <a:endParaRPr lang="sv-SE" sz="1600" smtClean="0">
              <a:latin typeface="Courier New" pitchFamily="49" charset="0"/>
              <a:ea typeface="宋体" pitchFamily="2" charset="-122"/>
              <a:cs typeface="Courier New" pitchFamily="49" charset="0"/>
            </a:endParaRPr>
          </a:p>
          <a:p>
            <a:pPr eaLnBrk="1" hangingPunct="1">
              <a:lnSpc>
                <a:spcPct val="90000"/>
              </a:lnSpc>
              <a:buFont typeface="Wingdings" pitchFamily="2" charset="2"/>
              <a:buNone/>
            </a:pPr>
            <a:r>
              <a:rPr lang="en-GB" altLang="zh-CN" sz="1600" smtClean="0">
                <a:latin typeface="Courier New" pitchFamily="49" charset="0"/>
                <a:ea typeface="宋体" pitchFamily="2" charset="-122"/>
                <a:cs typeface="Courier New" pitchFamily="49" charset="0"/>
              </a:rPr>
              <a:t>           Promptly on the stroke of six 'clock, the chooks </a:t>
            </a:r>
            <a:endParaRPr lang="sv-SE" sz="1600" smtClean="0">
              <a:latin typeface="Courier New" pitchFamily="49" charset="0"/>
              <a:ea typeface="宋体" pitchFamily="2" charset="-122"/>
              <a:cs typeface="Courier New" pitchFamily="49" charset="0"/>
            </a:endParaRPr>
          </a:p>
          <a:p>
            <a:pPr eaLnBrk="1" hangingPunct="1">
              <a:lnSpc>
                <a:spcPct val="90000"/>
              </a:lnSpc>
              <a:buFont typeface="Wingdings" pitchFamily="2" charset="2"/>
              <a:buNone/>
            </a:pPr>
            <a:r>
              <a:rPr lang="en-GB" altLang="zh-CN" sz="1600" smtClean="0">
                <a:latin typeface="Courier New" pitchFamily="49" charset="0"/>
                <a:ea typeface="宋体" pitchFamily="2" charset="-122"/>
                <a:cs typeface="Courier New" pitchFamily="49" charset="0"/>
              </a:rPr>
              <a:t>     from Edinburgh on the stroke of the Millennium.        </a:t>
            </a:r>
            <a:endParaRPr lang="sv-SE" sz="1600" smtClean="0">
              <a:latin typeface="Courier New" pitchFamily="49" charset="0"/>
              <a:ea typeface="宋体" pitchFamily="2" charset="-122"/>
              <a:cs typeface="Courier New" pitchFamily="49" charset="0"/>
            </a:endParaRPr>
          </a:p>
          <a:p>
            <a:pPr eaLnBrk="1" hangingPunct="1">
              <a:lnSpc>
                <a:spcPct val="250000"/>
              </a:lnSpc>
              <a:buFont typeface="Wingdings" pitchFamily="2" charset="2"/>
              <a:buNone/>
            </a:pPr>
            <a:r>
              <a:rPr lang="sv-SE" sz="1600" b="1" smtClean="0">
                <a:latin typeface="Courier New" pitchFamily="49" charset="0"/>
                <a:ea typeface="宋体" pitchFamily="2" charset="-122"/>
                <a:cs typeface="Courier New" pitchFamily="49" charset="0"/>
              </a:rPr>
              <a:t>				</a:t>
            </a:r>
            <a:r>
              <a:rPr lang="sv-SE" sz="1800" b="1" smtClean="0">
                <a:ea typeface="宋体" pitchFamily="2" charset="-122"/>
                <a:cs typeface="Courier New" pitchFamily="49" charset="0"/>
              </a:rPr>
              <a:t>Parole </a:t>
            </a:r>
            <a:r>
              <a:rPr lang="sv-SE" sz="1800" b="1" smtClean="0">
                <a:latin typeface="Courier New" pitchFamily="49" charset="0"/>
                <a:ea typeface="宋体" pitchFamily="2" charset="-122"/>
                <a:cs typeface="Courier New" pitchFamily="49" charset="0"/>
              </a:rPr>
              <a:t>   </a:t>
            </a:r>
            <a:r>
              <a:rPr lang="sv-SE" sz="1600" b="1" smtClean="0">
                <a:latin typeface="Courier New" pitchFamily="49" charset="0"/>
                <a:ea typeface="宋体" pitchFamily="2" charset="-122"/>
                <a:cs typeface="Courier New" pitchFamily="49" charset="0"/>
              </a:rPr>
              <a:t>                                                           			</a:t>
            </a:r>
            <a:r>
              <a:rPr lang="sv-SE" sz="1800" b="1" smtClean="0">
                <a:ea typeface="宋体" pitchFamily="2" charset="-122"/>
                <a:cs typeface="Courier New" pitchFamily="49" charset="0"/>
              </a:rPr>
              <a:t>syntbagmatic</a:t>
            </a:r>
          </a:p>
          <a:p>
            <a:pPr eaLnBrk="1" hangingPunct="1">
              <a:lnSpc>
                <a:spcPct val="90000"/>
              </a:lnSpc>
              <a:buFont typeface="Wingdings" pitchFamily="2" charset="2"/>
              <a:buNone/>
            </a:pPr>
            <a:endParaRPr lang="en-GB" altLang="zh-CN" sz="1800" b="1" smtClean="0">
              <a:ea typeface="宋体" pitchFamily="2" charset="-122"/>
              <a:cs typeface="Courier New" pitchFamily="49" charset="0"/>
            </a:endParaRPr>
          </a:p>
        </p:txBody>
      </p:sp>
      <p:sp>
        <p:nvSpPr>
          <p:cNvPr id="28676" name="Line 4"/>
          <p:cNvSpPr>
            <a:spLocks noChangeShapeType="1"/>
          </p:cNvSpPr>
          <p:nvPr/>
        </p:nvSpPr>
        <p:spPr bwMode="auto">
          <a:xfrm flipV="1">
            <a:off x="228600" y="2514600"/>
            <a:ext cx="0" cy="4038600"/>
          </a:xfrm>
          <a:prstGeom prst="line">
            <a:avLst/>
          </a:prstGeom>
          <a:noFill/>
          <a:ln w="41275">
            <a:solidFill>
              <a:schemeClr val="tx1"/>
            </a:solidFill>
            <a:miter lim="800000"/>
            <a:headEnd/>
            <a:tailEnd type="triangle" w="med" len="med"/>
          </a:ln>
        </p:spPr>
        <p:txBody>
          <a:bodyPr wrap="none"/>
          <a:lstStyle/>
          <a:p>
            <a:endParaRPr lang="ru-RU"/>
          </a:p>
        </p:txBody>
      </p:sp>
      <p:sp>
        <p:nvSpPr>
          <p:cNvPr id="28677" name="Line 5"/>
          <p:cNvSpPr>
            <a:spLocks noChangeShapeType="1"/>
          </p:cNvSpPr>
          <p:nvPr/>
        </p:nvSpPr>
        <p:spPr bwMode="auto">
          <a:xfrm>
            <a:off x="228600" y="6477000"/>
            <a:ext cx="7924800" cy="0"/>
          </a:xfrm>
          <a:prstGeom prst="line">
            <a:avLst/>
          </a:prstGeom>
          <a:noFill/>
          <a:ln w="47625">
            <a:solidFill>
              <a:schemeClr val="tx1"/>
            </a:solidFill>
            <a:miter lim="800000"/>
            <a:headEnd/>
            <a:tailEnd type="triangle" w="med" len="med"/>
          </a:ln>
        </p:spPr>
        <p:txBody>
          <a:bodyPr wrap="none"/>
          <a:lstStyle/>
          <a:p>
            <a:endParaRPr lang="ru-RU"/>
          </a:p>
        </p:txBody>
      </p:sp>
      <p:sp>
        <p:nvSpPr>
          <p:cNvPr id="28678" name="Text Box 6"/>
          <p:cNvSpPr txBox="1">
            <a:spLocks noChangeArrowheads="1"/>
          </p:cNvSpPr>
          <p:nvPr/>
        </p:nvSpPr>
        <p:spPr bwMode="auto">
          <a:xfrm>
            <a:off x="441325" y="1866900"/>
            <a:ext cx="1492250" cy="641350"/>
          </a:xfrm>
          <a:prstGeom prst="rect">
            <a:avLst/>
          </a:prstGeom>
          <a:noFill/>
          <a:ln w="9525">
            <a:noFill/>
            <a:miter lim="800000"/>
            <a:headEnd/>
            <a:tailEnd/>
          </a:ln>
        </p:spPr>
        <p:txBody>
          <a:bodyPr wrap="none">
            <a:spAutoFit/>
          </a:bodyPr>
          <a:lstStyle/>
          <a:p>
            <a:r>
              <a:rPr lang="en-GB" altLang="zh-CN" sz="1800" b="1">
                <a:latin typeface="Times New Roman" pitchFamily="18" charset="0"/>
                <a:ea typeface="宋体" pitchFamily="2" charset="-122"/>
              </a:rPr>
              <a:t>Langue</a:t>
            </a:r>
          </a:p>
          <a:p>
            <a:r>
              <a:rPr lang="en-GB" altLang="zh-CN" sz="1800" b="1">
                <a:latin typeface="Times New Roman" pitchFamily="18" charset="0"/>
                <a:ea typeface="宋体" pitchFamily="2" charset="-122"/>
              </a:rPr>
              <a:t>paradigmatic</a:t>
            </a:r>
            <a:endParaRPr lang="en-US" altLang="zh-CN" sz="1800" b="1">
              <a:latin typeface="Times New Roman" pitchFamily="18" charset="0"/>
              <a:ea typeface="宋体" pitchFamily="2" charset="-122"/>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GB" smtClean="0"/>
              <a:t>Collocations</a:t>
            </a:r>
          </a:p>
        </p:txBody>
      </p:sp>
      <p:sp>
        <p:nvSpPr>
          <p:cNvPr id="29699" name="Rectangle 3" descr="Rectangle: Click to edit Master text styles&#10;Second level&#10;Third level&#10;Fourth level&#10;Fifth level"/>
          <p:cNvSpPr>
            <a:spLocks noGrp="1" noChangeArrowheads="1"/>
          </p:cNvSpPr>
          <p:nvPr>
            <p:ph type="body" idx="1"/>
          </p:nvPr>
        </p:nvSpPr>
        <p:spPr/>
        <p:txBody>
          <a:bodyPr/>
          <a:lstStyle/>
          <a:p>
            <a:pPr eaLnBrk="1" hangingPunct="1">
              <a:lnSpc>
                <a:spcPct val="90000"/>
              </a:lnSpc>
            </a:pPr>
            <a:r>
              <a:rPr lang="en-GB" sz="2800" smtClean="0"/>
              <a:t> collocation = the occurrence of two or more words within a short space of each other in text</a:t>
            </a:r>
          </a:p>
          <a:p>
            <a:pPr eaLnBrk="1" hangingPunct="1">
              <a:lnSpc>
                <a:spcPct val="90000"/>
              </a:lnSpc>
            </a:pPr>
            <a:r>
              <a:rPr lang="en-GB" sz="2800" smtClean="0"/>
              <a:t> the collocates are extracted using a window to the left and right of a specified word</a:t>
            </a:r>
          </a:p>
          <a:p>
            <a:pPr eaLnBrk="1" hangingPunct="1">
              <a:lnSpc>
                <a:spcPct val="90000"/>
              </a:lnSpc>
            </a:pPr>
            <a:r>
              <a:rPr lang="en-GB" sz="2800" smtClean="0"/>
              <a:t> can be used to further analyse the context of a word </a:t>
            </a:r>
            <a:endParaRPr lang="en-GB" altLang="zh-CN" sz="2800" smtClean="0">
              <a:ea typeface="宋体" pitchFamily="2" charset="-122"/>
            </a:endParaRPr>
          </a:p>
          <a:p>
            <a:pPr eaLnBrk="1" hangingPunct="1">
              <a:lnSpc>
                <a:spcPct val="90000"/>
              </a:lnSpc>
            </a:pPr>
            <a:endParaRPr lang="en-GB" altLang="zh-CN" sz="2800" smtClean="0">
              <a:ea typeface="宋体" pitchFamily="2" charset="-122"/>
            </a:endParaRPr>
          </a:p>
          <a:p>
            <a:pPr eaLnBrk="1" hangingPunct="1">
              <a:lnSpc>
                <a:spcPct val="90000"/>
              </a:lnSpc>
              <a:buFont typeface="Wingdings" pitchFamily="2" charset="2"/>
              <a:buNone/>
            </a:pPr>
            <a:r>
              <a:rPr lang="en-GB" sz="2800" smtClean="0"/>
              <a:t>http://www.sketchengine.co.uk/sampler/</a:t>
            </a:r>
          </a:p>
        </p:txBody>
      </p:sp>
      <p:pic>
        <p:nvPicPr>
          <p:cNvPr id="172036" name="Picture 4"/>
          <p:cNvPicPr>
            <a:picLocks noChangeAspect="1" noChangeArrowheads="1"/>
          </p:cNvPicPr>
          <p:nvPr/>
        </p:nvPicPr>
        <p:blipFill>
          <a:blip r:embed="rId3" cstate="print"/>
          <a:srcRect/>
          <a:stretch>
            <a:fillRect/>
          </a:stretch>
        </p:blipFill>
        <p:spPr bwMode="auto">
          <a:xfrm>
            <a:off x="395288" y="620713"/>
            <a:ext cx="9753600" cy="7315200"/>
          </a:xfrm>
          <a:prstGeom prst="rect">
            <a:avLst/>
          </a:prstGeom>
          <a:noFill/>
          <a:ln w="9525">
            <a:noFill/>
            <a:miter lim="800000"/>
            <a:headEnd/>
            <a:tailEnd/>
          </a:ln>
        </p:spPr>
      </p:pic>
      <p:pic>
        <p:nvPicPr>
          <p:cNvPr id="172037" name="Picture 5"/>
          <p:cNvPicPr>
            <a:picLocks noChangeAspect="1" noChangeArrowheads="1"/>
          </p:cNvPicPr>
          <p:nvPr/>
        </p:nvPicPr>
        <p:blipFill>
          <a:blip r:embed="rId4" cstate="print"/>
          <a:srcRect/>
          <a:stretch>
            <a:fillRect/>
          </a:stretch>
        </p:blipFill>
        <p:spPr bwMode="auto">
          <a:xfrm>
            <a:off x="539750" y="620713"/>
            <a:ext cx="9753600" cy="7315200"/>
          </a:xfrm>
          <a:prstGeom prst="rect">
            <a:avLst/>
          </a:prstGeom>
          <a:noFill/>
          <a:ln w="9525">
            <a:noFill/>
            <a:miter lim="800000"/>
            <a:headEnd/>
            <a:tailEnd/>
          </a:ln>
        </p:spPr>
      </p:pic>
      <p:pic>
        <p:nvPicPr>
          <p:cNvPr id="172038" name="Picture 6"/>
          <p:cNvPicPr>
            <a:picLocks noChangeAspect="1" noChangeArrowheads="1"/>
          </p:cNvPicPr>
          <p:nvPr/>
        </p:nvPicPr>
        <p:blipFill>
          <a:blip r:embed="rId5" cstate="print"/>
          <a:srcRect/>
          <a:stretch>
            <a:fillRect/>
          </a:stretch>
        </p:blipFill>
        <p:spPr bwMode="auto">
          <a:xfrm>
            <a:off x="684213" y="620713"/>
            <a:ext cx="9753600" cy="7315200"/>
          </a:xfrm>
          <a:prstGeom prst="rect">
            <a:avLst/>
          </a:prstGeom>
          <a:noFill/>
          <a:ln w="9525">
            <a:noFill/>
            <a:miter lim="800000"/>
            <a:headEnd/>
            <a:tailEnd/>
          </a:ln>
        </p:spPr>
      </p:pic>
      <p:pic>
        <p:nvPicPr>
          <p:cNvPr id="172039" name="Picture 7"/>
          <p:cNvPicPr>
            <a:picLocks noChangeAspect="1" noChangeArrowheads="1"/>
          </p:cNvPicPr>
          <p:nvPr/>
        </p:nvPicPr>
        <p:blipFill>
          <a:blip r:embed="rId6" cstate="print"/>
          <a:srcRect/>
          <a:stretch>
            <a:fillRect/>
          </a:stretch>
        </p:blipFill>
        <p:spPr bwMode="auto">
          <a:xfrm>
            <a:off x="539750" y="188913"/>
            <a:ext cx="9753600" cy="7315200"/>
          </a:xfrm>
          <a:prstGeom prst="rect">
            <a:avLst/>
          </a:prstGeom>
          <a:noFill/>
          <a:ln w="9525">
            <a:noFill/>
            <a:miter lim="800000"/>
            <a:headEnd/>
            <a:tailEnd/>
          </a:ln>
        </p:spPr>
      </p:pic>
      <p:pic>
        <p:nvPicPr>
          <p:cNvPr id="172040" name="Picture 8"/>
          <p:cNvPicPr>
            <a:picLocks noChangeAspect="1" noChangeArrowheads="1"/>
          </p:cNvPicPr>
          <p:nvPr/>
        </p:nvPicPr>
        <p:blipFill>
          <a:blip r:embed="rId7" cstate="print"/>
          <a:srcRect/>
          <a:stretch>
            <a:fillRect/>
          </a:stretch>
        </p:blipFill>
        <p:spPr bwMode="auto">
          <a:xfrm>
            <a:off x="0" y="0"/>
            <a:ext cx="9753600" cy="7315200"/>
          </a:xfrm>
          <a:prstGeom prst="rect">
            <a:avLst/>
          </a:prstGeom>
          <a:noFill/>
          <a:ln w="9525">
            <a:noFill/>
            <a:miter lim="800000"/>
            <a:headEnd/>
            <a:tailEnd/>
          </a:ln>
        </p:spPr>
      </p:pic>
      <p:pic>
        <p:nvPicPr>
          <p:cNvPr id="172045" name="Picture 13"/>
          <p:cNvPicPr>
            <a:picLocks noChangeAspect="1" noChangeArrowheads="1"/>
          </p:cNvPicPr>
          <p:nvPr/>
        </p:nvPicPr>
        <p:blipFill>
          <a:blip r:embed="rId8" cstate="print"/>
          <a:srcRect/>
          <a:stretch>
            <a:fillRect/>
          </a:stretch>
        </p:blipFill>
        <p:spPr bwMode="auto">
          <a:xfrm>
            <a:off x="0" y="0"/>
            <a:ext cx="9753600" cy="7315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2036"/>
                                        </p:tgtEl>
                                        <p:attrNameLst>
                                          <p:attrName>style.visibility</p:attrName>
                                        </p:attrNameLst>
                                      </p:cBhvr>
                                      <p:to>
                                        <p:strVal val="visible"/>
                                      </p:to>
                                    </p:set>
                                    <p:anim calcmode="lin" valueType="num">
                                      <p:cBhvr additive="base">
                                        <p:cTn id="7" dur="500" fill="hold"/>
                                        <p:tgtEl>
                                          <p:spTgt spid="172036"/>
                                        </p:tgtEl>
                                        <p:attrNameLst>
                                          <p:attrName>ppt_x</p:attrName>
                                        </p:attrNameLst>
                                      </p:cBhvr>
                                      <p:tavLst>
                                        <p:tav tm="0">
                                          <p:val>
                                            <p:strVal val="#ppt_x"/>
                                          </p:val>
                                        </p:tav>
                                        <p:tav tm="100000">
                                          <p:val>
                                            <p:strVal val="#ppt_x"/>
                                          </p:val>
                                        </p:tav>
                                      </p:tavLst>
                                    </p:anim>
                                    <p:anim calcmode="lin" valueType="num">
                                      <p:cBhvr additive="base">
                                        <p:cTn id="8" dur="500" fill="hold"/>
                                        <p:tgtEl>
                                          <p:spTgt spid="17203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nodeType="clickEffect">
                                  <p:stCondLst>
                                    <p:cond delay="0"/>
                                  </p:stCondLst>
                                  <p:childTnLst>
                                    <p:set>
                                      <p:cBhvr>
                                        <p:cTn id="12" dur="1" fill="hold">
                                          <p:stCondLst>
                                            <p:cond delay="0"/>
                                          </p:stCondLst>
                                        </p:cTn>
                                        <p:tgtEl>
                                          <p:spTgt spid="172037"/>
                                        </p:tgtEl>
                                        <p:attrNameLst>
                                          <p:attrName>style.visibility</p:attrName>
                                        </p:attrNameLst>
                                      </p:cBhvr>
                                      <p:to>
                                        <p:strVal val="visible"/>
                                      </p:to>
                                    </p:set>
                                    <p:animEffect transition="in" filter="box(in)">
                                      <p:cBhvr>
                                        <p:cTn id="13" dur="500"/>
                                        <p:tgtEl>
                                          <p:spTgt spid="172037"/>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6" fill="hold" nodeType="clickEffect">
                                  <p:stCondLst>
                                    <p:cond delay="0"/>
                                  </p:stCondLst>
                                  <p:childTnLst>
                                    <p:set>
                                      <p:cBhvr>
                                        <p:cTn id="17" dur="1" fill="hold">
                                          <p:stCondLst>
                                            <p:cond delay="0"/>
                                          </p:stCondLst>
                                        </p:cTn>
                                        <p:tgtEl>
                                          <p:spTgt spid="172038"/>
                                        </p:tgtEl>
                                        <p:attrNameLst>
                                          <p:attrName>style.visibility</p:attrName>
                                        </p:attrNameLst>
                                      </p:cBhvr>
                                      <p:to>
                                        <p:strVal val="visible"/>
                                      </p:to>
                                    </p:set>
                                    <p:animEffect transition="in" filter="barn(inHorizontal)">
                                      <p:cBhvr>
                                        <p:cTn id="18" dur="500"/>
                                        <p:tgtEl>
                                          <p:spTgt spid="172038"/>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nodeType="clickEffect">
                                  <p:stCondLst>
                                    <p:cond delay="0"/>
                                  </p:stCondLst>
                                  <p:childTnLst>
                                    <p:set>
                                      <p:cBhvr>
                                        <p:cTn id="22" dur="1" fill="hold">
                                          <p:stCondLst>
                                            <p:cond delay="0"/>
                                          </p:stCondLst>
                                        </p:cTn>
                                        <p:tgtEl>
                                          <p:spTgt spid="172039"/>
                                        </p:tgtEl>
                                        <p:attrNameLst>
                                          <p:attrName>style.visibility</p:attrName>
                                        </p:attrNameLst>
                                      </p:cBhvr>
                                      <p:to>
                                        <p:strVal val="visible"/>
                                      </p:to>
                                    </p:set>
                                    <p:animEffect transition="in" filter="checkerboard(across)">
                                      <p:cBhvr>
                                        <p:cTn id="23" dur="500"/>
                                        <p:tgtEl>
                                          <p:spTgt spid="172039"/>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nodeType="clickEffect">
                                  <p:stCondLst>
                                    <p:cond delay="0"/>
                                  </p:stCondLst>
                                  <p:childTnLst>
                                    <p:set>
                                      <p:cBhvr>
                                        <p:cTn id="27" dur="1" fill="hold">
                                          <p:stCondLst>
                                            <p:cond delay="0"/>
                                          </p:stCondLst>
                                        </p:cTn>
                                        <p:tgtEl>
                                          <p:spTgt spid="172040"/>
                                        </p:tgtEl>
                                        <p:attrNameLst>
                                          <p:attrName>style.visibility</p:attrName>
                                        </p:attrNameLst>
                                      </p:cBhvr>
                                      <p:to>
                                        <p:strVal val="visible"/>
                                      </p:to>
                                    </p:set>
                                    <p:animEffect transition="in" filter="checkerboard(across)">
                                      <p:cBhvr>
                                        <p:cTn id="28" dur="500"/>
                                        <p:tgtEl>
                                          <p:spTgt spid="172040"/>
                                        </p:tgtEl>
                                      </p:cBhvr>
                                    </p:animEffect>
                                  </p:childTnLst>
                                </p:cTn>
                              </p:par>
                            </p:childTnLst>
                          </p:cTn>
                        </p:par>
                      </p:childTnLst>
                    </p:cTn>
                  </p:par>
                  <p:par>
                    <p:cTn id="29" fill="hold">
                      <p:stCondLst>
                        <p:cond delay="indefinite"/>
                      </p:stCondLst>
                      <p:childTnLst>
                        <p:par>
                          <p:cTn id="30" fill="hold">
                            <p:stCondLst>
                              <p:cond delay="0"/>
                            </p:stCondLst>
                            <p:childTnLst>
                              <p:par>
                                <p:cTn id="31" presetID="13" presetClass="entr" presetSubtype="16" fill="hold" nodeType="clickEffect">
                                  <p:stCondLst>
                                    <p:cond delay="0"/>
                                  </p:stCondLst>
                                  <p:childTnLst>
                                    <p:set>
                                      <p:cBhvr>
                                        <p:cTn id="32" dur="1" fill="hold">
                                          <p:stCondLst>
                                            <p:cond delay="0"/>
                                          </p:stCondLst>
                                        </p:cTn>
                                        <p:tgtEl>
                                          <p:spTgt spid="172045"/>
                                        </p:tgtEl>
                                        <p:attrNameLst>
                                          <p:attrName>style.visibility</p:attrName>
                                        </p:attrNameLst>
                                      </p:cBhvr>
                                      <p:to>
                                        <p:strVal val="visible"/>
                                      </p:to>
                                    </p:set>
                                    <p:animEffect transition="in" filter="plus(in)">
                                      <p:cBhvr>
                                        <p:cTn id="33" dur="2000"/>
                                        <p:tgtEl>
                                          <p:spTgt spid="1720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609600" y="304800"/>
            <a:ext cx="7772400" cy="914400"/>
          </a:xfrm>
        </p:spPr>
        <p:txBody>
          <a:bodyPr/>
          <a:lstStyle/>
          <a:p>
            <a:pPr eaLnBrk="1" hangingPunct="1"/>
            <a:r>
              <a:rPr lang="en-GB" sz="4000" smtClean="0"/>
              <a:t>What can we do with a corpus?</a:t>
            </a:r>
            <a:r>
              <a:rPr lang="en-GB" altLang="zh-CN" sz="4000" smtClean="0">
                <a:ea typeface="宋体" pitchFamily="2" charset="-122"/>
              </a:rPr>
              <a:t/>
            </a:r>
            <a:br>
              <a:rPr lang="en-GB" altLang="zh-CN" sz="4000" smtClean="0">
                <a:ea typeface="宋体" pitchFamily="2" charset="-122"/>
              </a:rPr>
            </a:br>
            <a:r>
              <a:rPr lang="en-GB" altLang="zh-CN" sz="4000" smtClean="0">
                <a:ea typeface="宋体" pitchFamily="2" charset="-122"/>
              </a:rPr>
              <a:t>	</a:t>
            </a:r>
            <a:r>
              <a:rPr lang="zh-CN" altLang="en-GB" sz="4000" smtClean="0">
                <a:ea typeface="宋体" pitchFamily="2" charset="-122"/>
              </a:rPr>
              <a:t>－－</a:t>
            </a:r>
            <a:r>
              <a:rPr lang="en-GB" altLang="zh-CN" sz="4000" smtClean="0">
                <a:ea typeface="宋体" pitchFamily="2" charset="-122"/>
              </a:rPr>
              <a:t>Two broad approaches</a:t>
            </a:r>
          </a:p>
        </p:txBody>
      </p:sp>
      <p:sp>
        <p:nvSpPr>
          <p:cNvPr id="30723" name="Rectangle 3" descr="Rectangle: Click to edit Master text styles&#10;Second level&#10;Third level&#10;Fourth level&#10;Fifth level"/>
          <p:cNvSpPr>
            <a:spLocks noGrp="1" noChangeArrowheads="1"/>
          </p:cNvSpPr>
          <p:nvPr>
            <p:ph type="body" idx="1"/>
          </p:nvPr>
        </p:nvSpPr>
        <p:spPr/>
        <p:txBody>
          <a:bodyPr/>
          <a:lstStyle/>
          <a:p>
            <a:pPr eaLnBrk="1" hangingPunct="1"/>
            <a:r>
              <a:rPr lang="en-GB" smtClean="0"/>
              <a:t> Corpus-based approaches: hypotheses are checked against a corpus</a:t>
            </a:r>
          </a:p>
          <a:p>
            <a:pPr eaLnBrk="1" hangingPunct="1"/>
            <a:r>
              <a:rPr lang="en-GB" smtClean="0"/>
              <a:t> Corpus-driven approaches: hypotheses are drawn from the corpus</a:t>
            </a:r>
          </a:p>
          <a:p>
            <a:pPr eaLnBrk="1" hangingPunct="1">
              <a:buFont typeface="Wingdings" pitchFamily="2" charset="2"/>
              <a:buNone/>
            </a:pPr>
            <a:endParaRPr lang="en-GB"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Text Box 2"/>
          <p:cNvSpPr txBox="1">
            <a:spLocks noChangeArrowheads="1"/>
          </p:cNvSpPr>
          <p:nvPr/>
        </p:nvSpPr>
        <p:spPr bwMode="auto">
          <a:xfrm>
            <a:off x="304800" y="2727325"/>
            <a:ext cx="1981200" cy="1917700"/>
          </a:xfrm>
          <a:prstGeom prst="rect">
            <a:avLst/>
          </a:prstGeom>
          <a:noFill/>
          <a:ln w="9525">
            <a:noFill/>
            <a:miter lim="800000"/>
            <a:headEnd/>
            <a:tailEnd/>
          </a:ln>
        </p:spPr>
        <p:txBody>
          <a:bodyPr>
            <a:spAutoFit/>
          </a:bodyPr>
          <a:lstStyle/>
          <a:p>
            <a:pPr>
              <a:spcBef>
                <a:spcPct val="50000"/>
              </a:spcBef>
            </a:pPr>
            <a:r>
              <a:rPr lang="en-US" altLang="zh-CN" b="1" i="1">
                <a:latin typeface="Times New Roman" pitchFamily="18" charset="0"/>
                <a:ea typeface="宋体" pitchFamily="2" charset="-122"/>
              </a:rPr>
              <a:t>-le</a:t>
            </a:r>
            <a:r>
              <a:rPr lang="en-US" altLang="zh-CN">
                <a:latin typeface="Times New Roman" pitchFamily="18" charset="0"/>
                <a:ea typeface="宋体" pitchFamily="2" charset="-122"/>
              </a:rPr>
              <a:t> is a separate morpheme for the concept of future.</a:t>
            </a:r>
          </a:p>
        </p:txBody>
      </p:sp>
      <p:sp>
        <p:nvSpPr>
          <p:cNvPr id="181251" name="Text Box 3"/>
          <p:cNvSpPr txBox="1">
            <a:spLocks noChangeArrowheads="1"/>
          </p:cNvSpPr>
          <p:nvPr/>
        </p:nvSpPr>
        <p:spPr bwMode="auto">
          <a:xfrm>
            <a:off x="2590800" y="3641725"/>
            <a:ext cx="2286000" cy="1917700"/>
          </a:xfrm>
          <a:prstGeom prst="rect">
            <a:avLst/>
          </a:prstGeom>
          <a:noFill/>
          <a:ln w="9525">
            <a:noFill/>
            <a:miter lim="800000"/>
            <a:headEnd/>
            <a:tailEnd/>
          </a:ln>
        </p:spPr>
        <p:txBody>
          <a:bodyPr>
            <a:spAutoFit/>
          </a:bodyPr>
          <a:lstStyle/>
          <a:p>
            <a:pPr>
              <a:spcBef>
                <a:spcPct val="50000"/>
              </a:spcBef>
            </a:pPr>
            <a:r>
              <a:rPr lang="en-US" altLang="zh-CN">
                <a:latin typeface="Times New Roman" pitchFamily="18" charset="0"/>
                <a:ea typeface="宋体" pitchFamily="2" charset="-122"/>
              </a:rPr>
              <a:t>Find all occurrences of “</a:t>
            </a:r>
            <a:r>
              <a:rPr lang="en-US" altLang="zh-CN" b="1">
                <a:latin typeface="Times New Roman" pitchFamily="18" charset="0"/>
                <a:ea typeface="宋体" pitchFamily="2" charset="-122"/>
              </a:rPr>
              <a:t>le</a:t>
            </a:r>
            <a:r>
              <a:rPr lang="en-US" altLang="zh-CN">
                <a:latin typeface="Times New Roman" pitchFamily="18" charset="0"/>
                <a:ea typeface="宋体" pitchFamily="2" charset="-122"/>
              </a:rPr>
              <a:t>” in the wordforms of the corpus.</a:t>
            </a:r>
          </a:p>
        </p:txBody>
      </p:sp>
      <p:sp>
        <p:nvSpPr>
          <p:cNvPr id="31748" name="Oval 4"/>
          <p:cNvSpPr>
            <a:spLocks noChangeArrowheads="1"/>
          </p:cNvSpPr>
          <p:nvPr/>
        </p:nvSpPr>
        <p:spPr bwMode="auto">
          <a:xfrm>
            <a:off x="228600" y="1203325"/>
            <a:ext cx="2438400" cy="1219200"/>
          </a:xfrm>
          <a:prstGeom prst="ellipse">
            <a:avLst/>
          </a:prstGeom>
          <a:solidFill>
            <a:schemeClr val="accent1"/>
          </a:solidFill>
          <a:ln w="9525">
            <a:solidFill>
              <a:schemeClr val="tx1"/>
            </a:solidFill>
            <a:round/>
            <a:headEnd/>
            <a:tailEnd/>
          </a:ln>
        </p:spPr>
        <p:txBody>
          <a:bodyPr wrap="none" anchor="ctr"/>
          <a:lstStyle/>
          <a:p>
            <a:pPr algn="ctr"/>
            <a:r>
              <a:rPr lang="en-US" altLang="zh-CN">
                <a:latin typeface="Times New Roman" pitchFamily="18" charset="0"/>
                <a:ea typeface="宋体" pitchFamily="2" charset="-122"/>
              </a:rPr>
              <a:t>Posit a hypothesis</a:t>
            </a:r>
          </a:p>
        </p:txBody>
      </p:sp>
      <p:grpSp>
        <p:nvGrpSpPr>
          <p:cNvPr id="31749" name="Group 5"/>
          <p:cNvGrpSpPr>
            <a:grpSpLocks/>
          </p:cNvGrpSpPr>
          <p:nvPr/>
        </p:nvGrpSpPr>
        <p:grpSpPr bwMode="auto">
          <a:xfrm>
            <a:off x="2514600" y="2117725"/>
            <a:ext cx="2819400" cy="1295400"/>
            <a:chOff x="1584" y="864"/>
            <a:chExt cx="1776" cy="816"/>
          </a:xfrm>
        </p:grpSpPr>
        <p:sp>
          <p:nvSpPr>
            <p:cNvPr id="31754" name="Line 6"/>
            <p:cNvSpPr>
              <a:spLocks noChangeShapeType="1"/>
            </p:cNvSpPr>
            <p:nvPr/>
          </p:nvSpPr>
          <p:spPr bwMode="auto">
            <a:xfrm>
              <a:off x="1584" y="864"/>
              <a:ext cx="336" cy="240"/>
            </a:xfrm>
            <a:prstGeom prst="line">
              <a:avLst/>
            </a:prstGeom>
            <a:noFill/>
            <a:ln w="9525">
              <a:solidFill>
                <a:schemeClr val="tx1"/>
              </a:solidFill>
              <a:round/>
              <a:headEnd/>
              <a:tailEnd type="triangle" w="med" len="med"/>
            </a:ln>
          </p:spPr>
          <p:txBody>
            <a:bodyPr wrap="none"/>
            <a:lstStyle/>
            <a:p>
              <a:endParaRPr lang="ru-RU"/>
            </a:p>
          </p:txBody>
        </p:sp>
        <p:sp>
          <p:nvSpPr>
            <p:cNvPr id="31755" name="Oval 7"/>
            <p:cNvSpPr>
              <a:spLocks noChangeArrowheads="1"/>
            </p:cNvSpPr>
            <p:nvPr/>
          </p:nvSpPr>
          <p:spPr bwMode="auto">
            <a:xfrm>
              <a:off x="1824" y="912"/>
              <a:ext cx="1536" cy="768"/>
            </a:xfrm>
            <a:prstGeom prst="ellipse">
              <a:avLst/>
            </a:prstGeom>
            <a:solidFill>
              <a:schemeClr val="accent1"/>
            </a:solidFill>
            <a:ln w="9525">
              <a:solidFill>
                <a:schemeClr val="tx1"/>
              </a:solidFill>
              <a:round/>
              <a:headEnd/>
              <a:tailEnd/>
            </a:ln>
          </p:spPr>
          <p:txBody>
            <a:bodyPr wrap="none" anchor="ctr"/>
            <a:lstStyle/>
            <a:p>
              <a:pPr algn="ctr"/>
              <a:r>
                <a:rPr lang="en-US" altLang="zh-CN">
                  <a:latin typeface="Times New Roman" pitchFamily="18" charset="0"/>
                  <a:ea typeface="宋体" pitchFamily="2" charset="-122"/>
                </a:rPr>
                <a:t>Concordance</a:t>
              </a:r>
            </a:p>
          </p:txBody>
        </p:sp>
      </p:grpSp>
      <p:grpSp>
        <p:nvGrpSpPr>
          <p:cNvPr id="31750" name="Group 8"/>
          <p:cNvGrpSpPr>
            <a:grpSpLocks/>
          </p:cNvGrpSpPr>
          <p:nvPr/>
        </p:nvGrpSpPr>
        <p:grpSpPr bwMode="auto">
          <a:xfrm>
            <a:off x="4800600" y="3336925"/>
            <a:ext cx="2895600" cy="1447800"/>
            <a:chOff x="3024" y="1632"/>
            <a:chExt cx="1824" cy="912"/>
          </a:xfrm>
        </p:grpSpPr>
        <p:sp>
          <p:nvSpPr>
            <p:cNvPr id="31752" name="Line 9"/>
            <p:cNvSpPr>
              <a:spLocks noChangeShapeType="1"/>
            </p:cNvSpPr>
            <p:nvPr/>
          </p:nvSpPr>
          <p:spPr bwMode="auto">
            <a:xfrm>
              <a:off x="3024" y="1632"/>
              <a:ext cx="384" cy="336"/>
            </a:xfrm>
            <a:prstGeom prst="line">
              <a:avLst/>
            </a:prstGeom>
            <a:noFill/>
            <a:ln w="9525">
              <a:solidFill>
                <a:schemeClr val="tx1"/>
              </a:solidFill>
              <a:round/>
              <a:headEnd/>
              <a:tailEnd type="triangle" w="med" len="med"/>
            </a:ln>
          </p:spPr>
          <p:txBody>
            <a:bodyPr wrap="none"/>
            <a:lstStyle/>
            <a:p>
              <a:endParaRPr lang="ru-RU"/>
            </a:p>
          </p:txBody>
        </p:sp>
        <p:sp>
          <p:nvSpPr>
            <p:cNvPr id="31753" name="Oval 10"/>
            <p:cNvSpPr>
              <a:spLocks noChangeArrowheads="1"/>
            </p:cNvSpPr>
            <p:nvPr/>
          </p:nvSpPr>
          <p:spPr bwMode="auto">
            <a:xfrm>
              <a:off x="3312" y="1776"/>
              <a:ext cx="1536" cy="768"/>
            </a:xfrm>
            <a:prstGeom prst="ellipse">
              <a:avLst/>
            </a:prstGeom>
            <a:solidFill>
              <a:schemeClr val="accent1"/>
            </a:solidFill>
            <a:ln w="9525">
              <a:solidFill>
                <a:schemeClr val="tx1"/>
              </a:solidFill>
              <a:round/>
              <a:headEnd/>
              <a:tailEnd/>
            </a:ln>
          </p:spPr>
          <p:txBody>
            <a:bodyPr wrap="none" anchor="ctr"/>
            <a:lstStyle/>
            <a:p>
              <a:pPr algn="ctr"/>
              <a:r>
                <a:rPr lang="en-US" altLang="zh-CN">
                  <a:latin typeface="Times New Roman" pitchFamily="18" charset="0"/>
                  <a:ea typeface="宋体" pitchFamily="2" charset="-122"/>
                </a:rPr>
                <a:t>Test hypothesis</a:t>
              </a:r>
            </a:p>
          </p:txBody>
        </p:sp>
      </p:grpSp>
      <p:sp>
        <p:nvSpPr>
          <p:cNvPr id="31751" name="Rectangle 11"/>
          <p:cNvSpPr>
            <a:spLocks noGrp="1" noChangeArrowheads="1"/>
          </p:cNvSpPr>
          <p:nvPr>
            <p:ph type="title" idx="4294967295"/>
          </p:nvPr>
        </p:nvSpPr>
        <p:spPr>
          <a:xfrm>
            <a:off x="165100" y="128588"/>
            <a:ext cx="7772400" cy="471487"/>
          </a:xfrm>
        </p:spPr>
        <p:txBody>
          <a:bodyPr/>
          <a:lstStyle/>
          <a:p>
            <a:pPr eaLnBrk="1" hangingPunct="1"/>
            <a:r>
              <a:rPr lang="en-US" altLang="zh-CN" sz="2800" smtClean="0">
                <a:ea typeface="宋体" pitchFamily="2" charset="-122"/>
              </a:rPr>
              <a:t>Testing new hypothesis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81250"/>
                                        </p:tgtEl>
                                        <p:attrNameLst>
                                          <p:attrName>style.visibility</p:attrName>
                                        </p:attrNameLst>
                                      </p:cBhvr>
                                      <p:to>
                                        <p:strVal val="visible"/>
                                      </p:to>
                                    </p:set>
                                    <p:animEffect transition="in" filter="dissolve">
                                      <p:cBhvr>
                                        <p:cTn id="7" dur="500"/>
                                        <p:tgtEl>
                                          <p:spTgt spid="181250"/>
                                        </p:tgtEl>
                                      </p:cBhvr>
                                    </p:animEffect>
                                  </p:childTnLst>
                                  <p:subTnLst>
                                    <p:animClr clrSpc="rgb" dir="cw">
                                      <p:cBhvr override="childStyle">
                                        <p:cTn dur="1" fill="hold" display="0" masterRel="nextClick" afterEffect="1"/>
                                        <p:tgtEl>
                                          <p:spTgt spid="181250"/>
                                        </p:tgtEl>
                                        <p:attrNameLst>
                                          <p:attrName>ppt_c</p:attrName>
                                        </p:attrNameLst>
                                      </p:cBhvr>
                                      <p:to>
                                        <a:schemeClr val="bg1"/>
                                      </p:to>
                                    </p:animClr>
                                  </p:sub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81251"/>
                                        </p:tgtEl>
                                        <p:attrNameLst>
                                          <p:attrName>style.visibility</p:attrName>
                                        </p:attrNameLst>
                                      </p:cBhvr>
                                      <p:to>
                                        <p:strVal val="visible"/>
                                      </p:to>
                                    </p:set>
                                    <p:animEffect transition="in" filter="dissolve">
                                      <p:cBhvr>
                                        <p:cTn id="12" dur="500"/>
                                        <p:tgtEl>
                                          <p:spTgt spid="181251"/>
                                        </p:tgtEl>
                                      </p:cBhvr>
                                    </p:animEffect>
                                  </p:childTnLst>
                                  <p:subTnLst>
                                    <p:animClr clrSpc="rgb" dir="cw">
                                      <p:cBhvr override="childStyle">
                                        <p:cTn dur="1" fill="hold" display="0" masterRel="nextClick" afterEffect="1"/>
                                        <p:tgtEl>
                                          <p:spTgt spid="181251"/>
                                        </p:tgtEl>
                                        <p:attrNameLst>
                                          <p:attrName>ppt_c</p:attrName>
                                        </p:attrNameLst>
                                      </p:cBhvr>
                                      <p:to>
                                        <a:schemeClr val="bg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250" grpId="0" autoUpdateAnimBg="0"/>
      <p:bldP spid="181251"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8" name="Object 2"/>
          <p:cNvGraphicFramePr>
            <a:graphicFrameLocks noChangeAspect="1"/>
          </p:cNvGraphicFramePr>
          <p:nvPr/>
        </p:nvGraphicFramePr>
        <p:xfrm>
          <a:off x="0" y="0"/>
          <a:ext cx="9144000" cy="6705600"/>
        </p:xfrm>
        <a:graphic>
          <a:graphicData uri="http://schemas.openxmlformats.org/presentationml/2006/ole">
            <p:oleObj spid="_x0000_s4098" name="Chart" r:id="rId4" imgW="9620301" imgH="5591263" progId="">
              <p:embed/>
            </p:oleObj>
          </a:graphicData>
        </a:graphic>
      </p:graphicFrame>
      <p:sp>
        <p:nvSpPr>
          <p:cNvPr id="4099" name="Rectangle 3"/>
          <p:cNvSpPr>
            <a:spLocks noGrp="1" noChangeArrowheads="1"/>
          </p:cNvSpPr>
          <p:nvPr>
            <p:ph type="title"/>
          </p:nvPr>
        </p:nvSpPr>
        <p:spPr/>
        <p:txBody>
          <a:bodyPr/>
          <a:lstStyle/>
          <a:p>
            <a:pPr eaLnBrk="1" hangingPunct="1"/>
            <a:endParaRPr lang="zh-CN" altLang="en-US" smtClean="0">
              <a:ea typeface="宋体" pitchFamily="2" charset="-122"/>
            </a:endParaRPr>
          </a:p>
        </p:txBody>
      </p:sp>
      <p:sp>
        <p:nvSpPr>
          <p:cNvPr id="4100" name="Rectangle 4" descr="Rectangle: Click to edit Master text styles&#10;Second level&#10;Third level&#10;Fourth level&#10;Fifth level"/>
          <p:cNvSpPr>
            <a:spLocks noGrp="1" noChangeArrowheads="1" noTextEdit="1"/>
          </p:cNvSpPr>
          <p:nvPr>
            <p:ph type="chart" idx="1"/>
          </p:nvPr>
        </p:nvSpPr>
        <p:spPr/>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2" name="Object 2"/>
          <p:cNvGraphicFramePr>
            <a:graphicFrameLocks noChangeAspect="1"/>
          </p:cNvGraphicFramePr>
          <p:nvPr/>
        </p:nvGraphicFramePr>
        <p:xfrm>
          <a:off x="0" y="304800"/>
          <a:ext cx="9144000" cy="6553200"/>
        </p:xfrm>
        <a:graphic>
          <a:graphicData uri="http://schemas.openxmlformats.org/presentationml/2006/ole">
            <p:oleObj spid="_x0000_s5122" name="Chart" r:id="rId4" imgW="7486791" imgH="3752734" progId="">
              <p:embed/>
            </p:oleObj>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GB" smtClean="0"/>
              <a:t>Fields where corpora are used</a:t>
            </a:r>
            <a:endParaRPr lang="en-US" altLang="zh-CN" smtClean="0">
              <a:ea typeface="宋体" pitchFamily="2" charset="-122"/>
            </a:endParaRPr>
          </a:p>
        </p:txBody>
      </p:sp>
      <p:sp>
        <p:nvSpPr>
          <p:cNvPr id="32771" name="Rectangle 3" descr="Rectangle: Click to edit Master text styles&#10;Second level&#10;Third level&#10;Fourth level&#10;Fifth level"/>
          <p:cNvSpPr>
            <a:spLocks noGrp="1" noChangeArrowheads="1"/>
          </p:cNvSpPr>
          <p:nvPr>
            <p:ph type="body" idx="1"/>
          </p:nvPr>
        </p:nvSpPr>
        <p:spPr/>
        <p:txBody>
          <a:bodyPr/>
          <a:lstStyle/>
          <a:p>
            <a:pPr eaLnBrk="1" hangingPunct="1">
              <a:lnSpc>
                <a:spcPct val="90000"/>
              </a:lnSpc>
            </a:pPr>
            <a:r>
              <a:rPr lang="en-GB" smtClean="0"/>
              <a:t> Lexicography to design dictionaries</a:t>
            </a:r>
          </a:p>
          <a:p>
            <a:pPr eaLnBrk="1" hangingPunct="1">
              <a:lnSpc>
                <a:spcPct val="90000"/>
              </a:lnSpc>
            </a:pPr>
            <a:r>
              <a:rPr lang="en-GB" smtClean="0"/>
              <a:t> Language studies (relations between languages, differences between genre, evolution of the language)</a:t>
            </a:r>
          </a:p>
          <a:p>
            <a:pPr eaLnBrk="1" hangingPunct="1">
              <a:lnSpc>
                <a:spcPct val="90000"/>
              </a:lnSpc>
            </a:pPr>
            <a:r>
              <a:rPr lang="en-GB" smtClean="0"/>
              <a:t> Computational linguistics (training and testing methods)</a:t>
            </a:r>
          </a:p>
          <a:p>
            <a:pPr eaLnBrk="1" hangingPunct="1">
              <a:lnSpc>
                <a:spcPct val="90000"/>
              </a:lnSpc>
            </a:pPr>
            <a:r>
              <a:rPr lang="en-GB" smtClean="0"/>
              <a:t> Language teaching (learner’s corpora)</a:t>
            </a:r>
          </a:p>
          <a:p>
            <a:pPr eaLnBrk="1" hangingPunct="1">
              <a:lnSpc>
                <a:spcPct val="90000"/>
              </a:lnSpc>
            </a:pPr>
            <a:r>
              <a:rPr lang="en-GB" smtClean="0"/>
              <a:t> Cultural studies, psycholinguistics</a:t>
            </a:r>
            <a:endParaRPr lang="en-US" altLang="zh-CN" smtClean="0">
              <a:ea typeface="宋体" pitchFamily="2" charset="-122"/>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85800" y="381000"/>
            <a:ext cx="7772400" cy="1143000"/>
          </a:xfrm>
        </p:spPr>
        <p:txBody>
          <a:bodyPr/>
          <a:lstStyle/>
          <a:p>
            <a:pPr eaLnBrk="1" hangingPunct="1"/>
            <a:r>
              <a:rPr lang="en-GB" altLang="zh-CN" smtClean="0">
                <a:ea typeface="宋体" pitchFamily="2" charset="-122"/>
              </a:rPr>
              <a:t>Basic notions</a:t>
            </a:r>
            <a:endParaRPr lang="en-US" altLang="zh-CN" smtClean="0">
              <a:ea typeface="宋体" pitchFamily="2" charset="-122"/>
            </a:endParaRPr>
          </a:p>
        </p:txBody>
      </p:sp>
      <p:sp>
        <p:nvSpPr>
          <p:cNvPr id="10243" name="Rectangle 3" descr="Rectangle: Click to edit Master text styles&#10;Second level&#10;Third level&#10;Fourth level&#10;Fifth level"/>
          <p:cNvSpPr>
            <a:spLocks noGrp="1" noChangeArrowheads="1"/>
          </p:cNvSpPr>
          <p:nvPr>
            <p:ph type="body" idx="1"/>
          </p:nvPr>
        </p:nvSpPr>
        <p:spPr>
          <a:xfrm>
            <a:off x="685800" y="1676400"/>
            <a:ext cx="7772400" cy="4419600"/>
          </a:xfrm>
        </p:spPr>
        <p:txBody>
          <a:bodyPr/>
          <a:lstStyle/>
          <a:p>
            <a:pPr eaLnBrk="1" hangingPunct="1">
              <a:lnSpc>
                <a:spcPct val="90000"/>
              </a:lnSpc>
            </a:pPr>
            <a:r>
              <a:rPr lang="en-GB" sz="2800" smtClean="0"/>
              <a:t> </a:t>
            </a:r>
            <a:r>
              <a:rPr lang="en-GB" altLang="zh-CN" sz="2800" smtClean="0">
                <a:ea typeface="宋体" pitchFamily="2" charset="-122"/>
              </a:rPr>
              <a:t>Corpus: </a:t>
            </a:r>
            <a:r>
              <a:rPr lang="en-GB" sz="2800" smtClean="0"/>
              <a:t>A collection of </a:t>
            </a:r>
            <a:r>
              <a:rPr lang="en-GB" sz="2800" b="1" smtClean="0"/>
              <a:t>naturally occurring</a:t>
            </a:r>
            <a:r>
              <a:rPr lang="en-GB" sz="2800" smtClean="0"/>
              <a:t> language text, chosen to characterise a </a:t>
            </a:r>
            <a:r>
              <a:rPr lang="en-GB" sz="2800" b="1" smtClean="0"/>
              <a:t>state</a:t>
            </a:r>
            <a:r>
              <a:rPr lang="en-GB" sz="2800" smtClean="0"/>
              <a:t> or </a:t>
            </a:r>
            <a:r>
              <a:rPr lang="en-GB" sz="2800" b="1" smtClean="0"/>
              <a:t>variety</a:t>
            </a:r>
            <a:r>
              <a:rPr lang="en-GB" sz="2800" smtClean="0"/>
              <a:t> of language (Sinclair)</a:t>
            </a:r>
            <a:br>
              <a:rPr lang="en-GB" sz="2800" smtClean="0"/>
            </a:br>
            <a:endParaRPr lang="en-GB" sz="2800" smtClean="0"/>
          </a:p>
          <a:p>
            <a:pPr eaLnBrk="1" hangingPunct="1">
              <a:lnSpc>
                <a:spcPct val="90000"/>
              </a:lnSpc>
            </a:pPr>
            <a:r>
              <a:rPr lang="en-GB" sz="2800" smtClean="0"/>
              <a:t> A collection of linguistic data, either </a:t>
            </a:r>
            <a:r>
              <a:rPr lang="en-GB" sz="2800" b="1" smtClean="0"/>
              <a:t>written text </a:t>
            </a:r>
            <a:r>
              <a:rPr lang="en-GB" sz="2800" smtClean="0"/>
              <a:t>or a </a:t>
            </a:r>
            <a:r>
              <a:rPr lang="en-GB" sz="2800" b="1" smtClean="0"/>
              <a:t>transcription of recorded data</a:t>
            </a:r>
            <a:r>
              <a:rPr lang="en-GB" sz="2800" smtClean="0"/>
              <a:t>, which can be used as </a:t>
            </a:r>
            <a:r>
              <a:rPr lang="en-GB" sz="2800" b="1" smtClean="0"/>
              <a:t>starting-point of linguistic description</a:t>
            </a:r>
            <a:r>
              <a:rPr lang="en-GB" sz="2800" smtClean="0"/>
              <a:t> or as </a:t>
            </a:r>
            <a:r>
              <a:rPr lang="en-GB" sz="2800" b="1" smtClean="0"/>
              <a:t>a means of verifying hypotheses </a:t>
            </a:r>
            <a:r>
              <a:rPr lang="en-GB" sz="2800" smtClean="0"/>
              <a:t>about a language (Dictionary of linguistics and phonetics)</a:t>
            </a:r>
            <a:endParaRPr lang="en-US" altLang="zh-CN" sz="2800" smtClean="0">
              <a:ea typeface="宋体" pitchFamily="2" charset="-122"/>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GB" smtClean="0"/>
              <a:t>Web as a corpus</a:t>
            </a:r>
          </a:p>
        </p:txBody>
      </p:sp>
      <p:sp>
        <p:nvSpPr>
          <p:cNvPr id="33795" name="Rectangle 3" descr="Rectangle: Click to edit Master text styles&#10;Second level&#10;Third level&#10;Fourth level&#10;Fifth level"/>
          <p:cNvSpPr>
            <a:spLocks noGrp="1" noChangeArrowheads="1"/>
          </p:cNvSpPr>
          <p:nvPr>
            <p:ph type="body" idx="1"/>
          </p:nvPr>
        </p:nvSpPr>
        <p:spPr/>
        <p:txBody>
          <a:bodyPr/>
          <a:lstStyle/>
          <a:p>
            <a:pPr eaLnBrk="1" hangingPunct="1">
              <a:lnSpc>
                <a:spcPct val="90000"/>
              </a:lnSpc>
            </a:pPr>
            <a:r>
              <a:rPr lang="en-GB" smtClean="0"/>
              <a:t> The Web can be very useful source of texts</a:t>
            </a:r>
          </a:p>
          <a:p>
            <a:pPr eaLnBrk="1" hangingPunct="1">
              <a:lnSpc>
                <a:spcPct val="90000"/>
              </a:lnSpc>
            </a:pPr>
            <a:r>
              <a:rPr lang="en-GB" smtClean="0"/>
              <a:t> The Web is very helpful for languages other than English</a:t>
            </a:r>
          </a:p>
          <a:p>
            <a:pPr eaLnBrk="1" hangingPunct="1">
              <a:lnSpc>
                <a:spcPct val="90000"/>
              </a:lnSpc>
            </a:pPr>
            <a:r>
              <a:rPr lang="en-GB" smtClean="0"/>
              <a:t> Quite often there is not control on the language which is investigated therefore filtering (if possible) is necessary</a:t>
            </a:r>
          </a:p>
        </p:txBody>
      </p:sp>
      <p:sp>
        <p:nvSpPr>
          <p:cNvPr id="33796" name="AutoShape 4">
            <a:hlinkClick r:id="rId3" action="ppaction://hlinksldjump" highlightClick="1"/>
          </p:cNvPr>
          <p:cNvSpPr>
            <a:spLocks noChangeArrowheads="1"/>
          </p:cNvSpPr>
          <p:nvPr/>
        </p:nvSpPr>
        <p:spPr bwMode="auto">
          <a:xfrm>
            <a:off x="8101013" y="5734050"/>
            <a:ext cx="611187" cy="503238"/>
          </a:xfrm>
          <a:prstGeom prst="actionButtonBackPrevious">
            <a:avLst/>
          </a:prstGeom>
          <a:solidFill>
            <a:schemeClr val="accent1"/>
          </a:solidFill>
          <a:ln w="9525">
            <a:noFill/>
            <a:miter lim="800000"/>
            <a:headEnd/>
            <a:tailEnd/>
          </a:ln>
        </p:spPr>
        <p:txBody>
          <a:bodyPr wrap="none" anchor="ctr"/>
          <a:lstStyle/>
          <a:p>
            <a:endParaRPr lang="ru-RU"/>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GB" smtClean="0"/>
              <a:t>Existing corpora</a:t>
            </a:r>
            <a:endParaRPr lang="en-US" altLang="zh-CN" smtClean="0">
              <a:ea typeface="宋体" pitchFamily="2" charset="-122"/>
            </a:endParaRPr>
          </a:p>
        </p:txBody>
      </p:sp>
      <p:sp>
        <p:nvSpPr>
          <p:cNvPr id="34819" name="Rectangle 3" descr="Rectangle: Click to edit Master text styles&#10;Second level&#10;Third level&#10;Fourth level&#10;Fifth level"/>
          <p:cNvSpPr>
            <a:spLocks noGrp="1" noChangeArrowheads="1"/>
          </p:cNvSpPr>
          <p:nvPr>
            <p:ph type="body" idx="1"/>
          </p:nvPr>
        </p:nvSpPr>
        <p:spPr/>
        <p:txBody>
          <a:bodyPr/>
          <a:lstStyle/>
          <a:p>
            <a:pPr eaLnBrk="1" hangingPunct="1"/>
            <a:r>
              <a:rPr lang="en-GB" sz="2400" dirty="0" smtClean="0"/>
              <a:t>Brown </a:t>
            </a:r>
            <a:r>
              <a:rPr lang="en-GB" sz="2400" dirty="0" smtClean="0"/>
              <a:t>Corpus/LOB corpus</a:t>
            </a:r>
          </a:p>
          <a:p>
            <a:pPr eaLnBrk="1" hangingPunct="1"/>
            <a:r>
              <a:rPr lang="en-GB" sz="2400" dirty="0" smtClean="0"/>
              <a:t>Bank of English</a:t>
            </a:r>
          </a:p>
          <a:p>
            <a:pPr eaLnBrk="1" hangingPunct="1"/>
            <a:r>
              <a:rPr lang="en-GB" sz="2400" dirty="0" smtClean="0"/>
              <a:t>Wall Street Journal, Penn Tree Bank, BNC, ANC, ICE, WBE, Reuters Corpus</a:t>
            </a:r>
          </a:p>
          <a:p>
            <a:pPr eaLnBrk="1" hangingPunct="1"/>
            <a:r>
              <a:rPr lang="en-GB" sz="2400" dirty="0" smtClean="0"/>
              <a:t>Canadian </a:t>
            </a:r>
            <a:r>
              <a:rPr lang="en-GB" sz="2400" dirty="0" err="1" smtClean="0"/>
              <a:t>Hansard</a:t>
            </a:r>
            <a:r>
              <a:rPr lang="en-GB" sz="2400" dirty="0" smtClean="0"/>
              <a:t>: parallel corpus English-French</a:t>
            </a:r>
          </a:p>
          <a:p>
            <a:pPr eaLnBrk="1" hangingPunct="1"/>
            <a:r>
              <a:rPr lang="en-GB" sz="2400" dirty="0" smtClean="0"/>
              <a:t>York-Helsinki Parsed corpus of Old Poetry</a:t>
            </a:r>
          </a:p>
          <a:p>
            <a:pPr eaLnBrk="1" hangingPunct="1"/>
            <a:r>
              <a:rPr lang="en-GB" sz="2400" dirty="0" smtClean="0"/>
              <a:t>Tiger corpus – German</a:t>
            </a:r>
          </a:p>
          <a:p>
            <a:pPr eaLnBrk="1" hangingPunct="1"/>
            <a:r>
              <a:rPr lang="en-GB" sz="2400" dirty="0" smtClean="0"/>
              <a:t>CORII/CODIS - contemporary written Italian</a:t>
            </a:r>
          </a:p>
          <a:p>
            <a:pPr eaLnBrk="1" hangingPunct="1"/>
            <a:r>
              <a:rPr lang="en-GB" sz="2400" dirty="0" smtClean="0"/>
              <a:t>MULTEX 1984 and The Republic in many </a:t>
            </a:r>
            <a:r>
              <a:rPr lang="en-GB" sz="2400" dirty="0" smtClean="0"/>
              <a:t>languages</a:t>
            </a:r>
            <a:endParaRPr lang="ru-RU" sz="2400" dirty="0" smtClean="0"/>
          </a:p>
          <a:p>
            <a:pPr eaLnBrk="1" hangingPunct="1"/>
            <a:r>
              <a:rPr lang="en-US" sz="2400" dirty="0" err="1" smtClean="0"/>
              <a:t>Almaty</a:t>
            </a:r>
            <a:r>
              <a:rPr lang="en-US" sz="2400" dirty="0" smtClean="0"/>
              <a:t> Corpus of Kazakh </a:t>
            </a:r>
            <a:r>
              <a:rPr lang="en-US" sz="2400" dirty="0" err="1" smtClean="0"/>
              <a:t>Langauge</a:t>
            </a:r>
            <a:endParaRPr lang="en-GB" sz="2400" dirty="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GB" smtClean="0"/>
              <a:t>References</a:t>
            </a:r>
            <a:endParaRPr lang="en-US" altLang="zh-CN" smtClean="0">
              <a:ea typeface="宋体" pitchFamily="2" charset="-122"/>
            </a:endParaRPr>
          </a:p>
        </p:txBody>
      </p:sp>
      <p:sp>
        <p:nvSpPr>
          <p:cNvPr id="35843" name="Rectangle 3" descr="Rectangle: Click to edit Master text styles&#10;Second level&#10;Third level&#10;Fourth level&#10;Fifth level"/>
          <p:cNvSpPr>
            <a:spLocks noGrp="1" noChangeArrowheads="1"/>
          </p:cNvSpPr>
          <p:nvPr>
            <p:ph type="body" idx="1"/>
          </p:nvPr>
        </p:nvSpPr>
        <p:spPr/>
        <p:txBody>
          <a:bodyPr/>
          <a:lstStyle/>
          <a:p>
            <a:pPr eaLnBrk="1" hangingPunct="1">
              <a:lnSpc>
                <a:spcPct val="90000"/>
              </a:lnSpc>
            </a:pPr>
            <a:r>
              <a:rPr lang="en-GB" sz="2800" smtClean="0"/>
              <a:t>Karin Aijmer and Bengt Altenberg (1991) </a:t>
            </a:r>
            <a:r>
              <a:rPr lang="en-GB" sz="2800" i="1" smtClean="0"/>
              <a:t>English corpus linguistics</a:t>
            </a:r>
            <a:r>
              <a:rPr lang="en-GB" sz="2800" smtClean="0"/>
              <a:t>, Longman</a:t>
            </a:r>
          </a:p>
          <a:p>
            <a:pPr eaLnBrk="1" hangingPunct="1">
              <a:lnSpc>
                <a:spcPct val="90000"/>
              </a:lnSpc>
            </a:pPr>
            <a:r>
              <a:rPr lang="en-GB" sz="2800" smtClean="0"/>
              <a:t>Duglas Biber, Susan Cnrad and Randi Reppen (1998) </a:t>
            </a:r>
            <a:r>
              <a:rPr lang="en-GB" sz="2800" i="1" smtClean="0"/>
              <a:t>Corpus linguistics</a:t>
            </a:r>
            <a:r>
              <a:rPr lang="en-GB" sz="2800" smtClean="0"/>
              <a:t>, Cambridge University Press</a:t>
            </a:r>
          </a:p>
          <a:p>
            <a:pPr eaLnBrk="1" hangingPunct="1">
              <a:lnSpc>
                <a:spcPct val="90000"/>
              </a:lnSpc>
            </a:pPr>
            <a:r>
              <a:rPr lang="en-GB" sz="2800" smtClean="0"/>
              <a:t>Graeme D. Kennedy (1998) </a:t>
            </a:r>
            <a:r>
              <a:rPr lang="en-GB" sz="2800" i="1" smtClean="0"/>
              <a:t>An introduction to corpus linguistics, </a:t>
            </a:r>
            <a:r>
              <a:rPr lang="en-GB" sz="2800" smtClean="0"/>
              <a:t>Longman</a:t>
            </a:r>
          </a:p>
          <a:p>
            <a:pPr eaLnBrk="1" hangingPunct="1">
              <a:lnSpc>
                <a:spcPct val="90000"/>
              </a:lnSpc>
            </a:pPr>
            <a:r>
              <a:rPr lang="en-GB" sz="2800" smtClean="0"/>
              <a:t>Tony McEnery and Andrew Wilson (1996)</a:t>
            </a:r>
            <a:r>
              <a:rPr lang="en-GB" sz="2800" i="1" smtClean="0"/>
              <a:t> Corpus linguistics</a:t>
            </a:r>
            <a:r>
              <a:rPr lang="en-GB" sz="2800" smtClean="0"/>
              <a:t>, Edinburgh University Press</a:t>
            </a:r>
          </a:p>
          <a:p>
            <a:pPr eaLnBrk="1" hangingPunct="1">
              <a:lnSpc>
                <a:spcPct val="90000"/>
              </a:lnSpc>
            </a:pPr>
            <a:endParaRPr lang="en-US" altLang="zh-CN" sz="2800" smtClean="0">
              <a:ea typeface="宋体" pitchFamily="2" charset="-122"/>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altLang="zh-CN" smtClean="0">
                <a:ea typeface="宋体" pitchFamily="2" charset="-122"/>
              </a:rPr>
              <a:t>Online resources</a:t>
            </a:r>
          </a:p>
        </p:txBody>
      </p:sp>
      <p:sp>
        <p:nvSpPr>
          <p:cNvPr id="36867" name="Rectangle 3" descr="Rectangle: Click to edit Master text styles&#10;Second level&#10;Third level&#10;Fourth level&#10;Fifth level"/>
          <p:cNvSpPr>
            <a:spLocks noGrp="1" noChangeArrowheads="1"/>
          </p:cNvSpPr>
          <p:nvPr>
            <p:ph type="body" idx="1"/>
          </p:nvPr>
        </p:nvSpPr>
        <p:spPr>
          <a:xfrm>
            <a:off x="323850" y="1905000"/>
            <a:ext cx="8640763" cy="4116388"/>
          </a:xfrm>
        </p:spPr>
        <p:txBody>
          <a:bodyPr/>
          <a:lstStyle/>
          <a:p>
            <a:pPr eaLnBrk="1" hangingPunct="1">
              <a:lnSpc>
                <a:spcPct val="90000"/>
              </a:lnSpc>
            </a:pPr>
            <a:r>
              <a:rPr lang="zh-CN" altLang="en-US" sz="2400" smtClean="0">
                <a:ea typeface="宋体" pitchFamily="2" charset="-122"/>
              </a:rPr>
              <a:t>语料库语言学在线</a:t>
            </a:r>
          </a:p>
          <a:p>
            <a:pPr lvl="1" eaLnBrk="1" hangingPunct="1">
              <a:lnSpc>
                <a:spcPct val="90000"/>
              </a:lnSpc>
            </a:pPr>
            <a:r>
              <a:rPr lang="en-US" altLang="zh-CN" sz="2000" smtClean="0">
                <a:ea typeface="宋体" pitchFamily="2" charset="-122"/>
                <a:hlinkClick r:id="rId3"/>
              </a:rPr>
              <a:t>http://www.corpus4u.com/</a:t>
            </a:r>
            <a:endParaRPr lang="en-US" altLang="zh-CN" sz="2000" smtClean="0">
              <a:ea typeface="宋体" pitchFamily="2" charset="-122"/>
            </a:endParaRPr>
          </a:p>
          <a:p>
            <a:pPr eaLnBrk="1" hangingPunct="1">
              <a:lnSpc>
                <a:spcPct val="90000"/>
              </a:lnSpc>
            </a:pPr>
            <a:r>
              <a:rPr lang="zh-CN" altLang="en-US" sz="2400" smtClean="0">
                <a:ea typeface="宋体" pitchFamily="2" charset="-122"/>
              </a:rPr>
              <a:t>语料库语言学与英语教育教学</a:t>
            </a:r>
          </a:p>
          <a:p>
            <a:pPr lvl="1" eaLnBrk="1" hangingPunct="1">
              <a:lnSpc>
                <a:spcPct val="90000"/>
              </a:lnSpc>
            </a:pPr>
            <a:r>
              <a:rPr lang="en-US" altLang="zh-CN" sz="2000" smtClean="0">
                <a:ea typeface="宋体" pitchFamily="2" charset="-122"/>
                <a:hlinkClick r:id="rId4"/>
              </a:rPr>
              <a:t>http://sfs.scnu.edu.cn/corpus4u/</a:t>
            </a:r>
            <a:endParaRPr lang="en-US" altLang="zh-CN" sz="2000" smtClean="0">
              <a:ea typeface="宋体" pitchFamily="2" charset="-122"/>
            </a:endParaRPr>
          </a:p>
          <a:p>
            <a:pPr eaLnBrk="1" hangingPunct="1">
              <a:lnSpc>
                <a:spcPct val="90000"/>
              </a:lnSpc>
            </a:pPr>
            <a:r>
              <a:rPr lang="en-US" altLang="zh-CN" sz="2400" smtClean="0">
                <a:ea typeface="宋体" pitchFamily="2" charset="-122"/>
              </a:rPr>
              <a:t> </a:t>
            </a:r>
          </a:p>
          <a:p>
            <a:pPr eaLnBrk="1" hangingPunct="1">
              <a:lnSpc>
                <a:spcPct val="90000"/>
              </a:lnSpc>
            </a:pPr>
            <a:r>
              <a:rPr lang="en-US" altLang="zh-CN" sz="2400" smtClean="0">
                <a:ea typeface="宋体" pitchFamily="2" charset="-122"/>
              </a:rPr>
              <a:t>ConCapp</a:t>
            </a:r>
          </a:p>
          <a:p>
            <a:pPr lvl="1" eaLnBrk="1" hangingPunct="1">
              <a:lnSpc>
                <a:spcPct val="90000"/>
              </a:lnSpc>
            </a:pPr>
            <a:r>
              <a:rPr lang="en-US" altLang="zh-CN" sz="2000" b="1" smtClean="0">
                <a:ea typeface="宋体" pitchFamily="2" charset="-122"/>
              </a:rPr>
              <a:t>http://panda.nhce.edu.cn/corpus4u/tools/concord/wconcord.rar</a:t>
            </a:r>
            <a:r>
              <a:rPr lang="en-US" altLang="zh-CN" sz="2000" smtClean="0">
                <a:ea typeface="宋体" pitchFamily="2" charset="-122"/>
              </a:rPr>
              <a:t/>
            </a:r>
            <a:br>
              <a:rPr lang="en-US" altLang="zh-CN" sz="2000" smtClean="0">
                <a:ea typeface="宋体" pitchFamily="2" charset="-122"/>
              </a:rPr>
            </a:br>
            <a:r>
              <a:rPr lang="en-US" altLang="zh-CN" sz="2000" smtClean="0">
                <a:ea typeface="宋体" pitchFamily="2" charset="-122"/>
              </a:rPr>
              <a:t>BNC</a:t>
            </a:r>
            <a:r>
              <a:rPr lang="zh-CN" altLang="en-US" sz="2000" smtClean="0">
                <a:ea typeface="宋体" pitchFamily="2" charset="-122"/>
              </a:rPr>
              <a:t>：</a:t>
            </a:r>
            <a:r>
              <a:rPr lang="en-US" altLang="zh-CN" sz="2000" smtClean="0">
                <a:ea typeface="宋体" pitchFamily="2" charset="-122"/>
              </a:rPr>
              <a:t>http://sara.natcorp.ox.ac.uk/lookup.html</a:t>
            </a:r>
            <a:r>
              <a:rPr lang="zh-CN" altLang="en-US" sz="2000" smtClean="0">
                <a:ea typeface="宋体" pitchFamily="2" charset="-122"/>
              </a:rPr>
              <a:t> </a:t>
            </a:r>
          </a:p>
          <a:p>
            <a:pPr eaLnBrk="1" hangingPunct="1">
              <a:lnSpc>
                <a:spcPct val="90000"/>
              </a:lnSpc>
            </a:pPr>
            <a:r>
              <a:rPr lang="en-US" altLang="zh-CN" sz="2400" smtClean="0">
                <a:ea typeface="宋体" pitchFamily="2" charset="-122"/>
              </a:rPr>
              <a:t>CLEC: http://www.clal.org.cn/corpus/ChiSearchEngine.aspx</a:t>
            </a:r>
          </a:p>
          <a:p>
            <a:pPr eaLnBrk="1" hangingPunct="1">
              <a:lnSpc>
                <a:spcPct val="90000"/>
              </a:lnSpc>
            </a:pPr>
            <a:r>
              <a:rPr lang="en-US" altLang="zh-CN" sz="2400" smtClean="0">
                <a:ea typeface="宋体" pitchFamily="2" charset="-122"/>
              </a:rPr>
              <a:t>CHILDES: http://childes.psy.cmu.edu/</a:t>
            </a:r>
            <a:endParaRPr lang="zh-CN" altLang="en-US" sz="2400" smtClean="0">
              <a:ea typeface="宋体" pitchFamily="2" charset="-122"/>
            </a:endParaRPr>
          </a:p>
          <a:p>
            <a:pPr lvl="1" eaLnBrk="1" hangingPunct="1">
              <a:lnSpc>
                <a:spcPct val="90000"/>
              </a:lnSpc>
            </a:pPr>
            <a:endParaRPr lang="zh-CN" altLang="en-US" sz="2000" smtClean="0">
              <a:ea typeface="宋体" pitchFamily="2" charset="-122"/>
            </a:endParaRPr>
          </a:p>
        </p:txBody>
      </p:sp>
      <p:sp>
        <p:nvSpPr>
          <p:cNvPr id="36868" name="AutoShape 4">
            <a:hlinkClick r:id="rId5" action="ppaction://hlinksldjump" highlightClick="1"/>
          </p:cNvPr>
          <p:cNvSpPr>
            <a:spLocks noChangeArrowheads="1"/>
          </p:cNvSpPr>
          <p:nvPr/>
        </p:nvSpPr>
        <p:spPr bwMode="auto">
          <a:xfrm>
            <a:off x="7740650" y="5661025"/>
            <a:ext cx="503238" cy="503238"/>
          </a:xfrm>
          <a:prstGeom prst="actionButtonBackPrevious">
            <a:avLst/>
          </a:prstGeom>
          <a:solidFill>
            <a:schemeClr val="accent1"/>
          </a:solidFill>
          <a:ln w="9525">
            <a:noFill/>
            <a:miter lim="800000"/>
            <a:headEnd/>
            <a:tailEnd/>
          </a:ln>
        </p:spPr>
        <p:txBody>
          <a:bodyPr wrap="none" anchor="ctr"/>
          <a:lstStyle/>
          <a:p>
            <a:endParaRPr lang="ru-RU"/>
          </a:p>
        </p:txBody>
      </p:sp>
      <p:pic>
        <p:nvPicPr>
          <p:cNvPr id="177157" name="Picture 5"/>
          <p:cNvPicPr>
            <a:picLocks noChangeAspect="1" noChangeArrowheads="1"/>
          </p:cNvPicPr>
          <p:nvPr/>
        </p:nvPicPr>
        <p:blipFill>
          <a:blip r:embed="rId6" cstate="print"/>
          <a:srcRect/>
          <a:stretch>
            <a:fillRect/>
          </a:stretch>
        </p:blipFill>
        <p:spPr bwMode="auto">
          <a:xfrm>
            <a:off x="0" y="0"/>
            <a:ext cx="11004550" cy="9144000"/>
          </a:xfrm>
          <a:prstGeom prst="rect">
            <a:avLst/>
          </a:prstGeom>
          <a:noFill/>
          <a:ln w="9525">
            <a:noFill/>
            <a:miter lim="800000"/>
            <a:headEnd/>
            <a:tailEnd/>
          </a:ln>
        </p:spPr>
      </p:pic>
      <p:pic>
        <p:nvPicPr>
          <p:cNvPr id="177158" name="Picture 6"/>
          <p:cNvPicPr>
            <a:picLocks noChangeAspect="1" noChangeArrowheads="1"/>
          </p:cNvPicPr>
          <p:nvPr/>
        </p:nvPicPr>
        <p:blipFill>
          <a:blip r:embed="rId7" cstate="print"/>
          <a:srcRect/>
          <a:stretch>
            <a:fillRect/>
          </a:stretch>
        </p:blipFill>
        <p:spPr bwMode="auto">
          <a:xfrm>
            <a:off x="0" y="0"/>
            <a:ext cx="11149013" cy="9144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77157"/>
                                        </p:tgtEl>
                                        <p:attrNameLst>
                                          <p:attrName>style.visibility</p:attrName>
                                        </p:attrNameLst>
                                      </p:cBhvr>
                                      <p:to>
                                        <p:strVal val="visible"/>
                                      </p:to>
                                    </p:set>
                                    <p:animEffect transition="in" filter="diamond(in)">
                                      <p:cBhvr>
                                        <p:cTn id="7" dur="2000"/>
                                        <p:tgtEl>
                                          <p:spTgt spid="17715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77158"/>
                                        </p:tgtEl>
                                        <p:attrNameLst>
                                          <p:attrName>style.visibility</p:attrName>
                                        </p:attrNameLst>
                                      </p:cBhvr>
                                      <p:to>
                                        <p:strVal val="visible"/>
                                      </p:to>
                                    </p:set>
                                    <p:animEffect transition="in" filter="box(in)">
                                      <p:cBhvr>
                                        <p:cTn id="12" dur="500"/>
                                        <p:tgtEl>
                                          <p:spTgt spid="1771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GB" smtClean="0"/>
              <a:t>What is a corpus? </a:t>
            </a:r>
            <a:endParaRPr lang="en-US" altLang="zh-CN" smtClean="0">
              <a:ea typeface="宋体" pitchFamily="2" charset="-122"/>
            </a:endParaRPr>
          </a:p>
        </p:txBody>
      </p:sp>
      <p:sp>
        <p:nvSpPr>
          <p:cNvPr id="11267" name="Rectangle 3" descr="Rectangle: Click to edit Master text styles&#10;Second level&#10;Third level&#10;Fourth level&#10;Fifth level"/>
          <p:cNvSpPr>
            <a:spLocks noGrp="1" noChangeArrowheads="1"/>
          </p:cNvSpPr>
          <p:nvPr>
            <p:ph type="body" idx="1"/>
          </p:nvPr>
        </p:nvSpPr>
        <p:spPr>
          <a:xfrm>
            <a:off x="685800" y="1752600"/>
            <a:ext cx="7772400" cy="4343400"/>
          </a:xfrm>
        </p:spPr>
        <p:txBody>
          <a:bodyPr/>
          <a:lstStyle/>
          <a:p>
            <a:pPr eaLnBrk="1" hangingPunct="1">
              <a:lnSpc>
                <a:spcPct val="90000"/>
              </a:lnSpc>
            </a:pPr>
            <a:r>
              <a:rPr lang="en-GB" b="1" smtClean="0"/>
              <a:t> </a:t>
            </a:r>
            <a:r>
              <a:rPr lang="en-GB" sz="2800" b="1" smtClean="0"/>
              <a:t>Large body</a:t>
            </a:r>
            <a:r>
              <a:rPr lang="en-GB" sz="2800" smtClean="0"/>
              <a:t> of evidence typically composed of </a:t>
            </a:r>
            <a:r>
              <a:rPr lang="en-GB" sz="2800" b="1" smtClean="0"/>
              <a:t>attested language </a:t>
            </a:r>
            <a:r>
              <a:rPr lang="en-GB" sz="2800" smtClean="0"/>
              <a:t>use (McEnery)</a:t>
            </a:r>
            <a:br>
              <a:rPr lang="en-GB" sz="2800" smtClean="0"/>
            </a:br>
            <a:endParaRPr lang="en-GB" sz="2800" smtClean="0"/>
          </a:p>
          <a:p>
            <a:pPr eaLnBrk="1" hangingPunct="1">
              <a:lnSpc>
                <a:spcPct val="90000"/>
              </a:lnSpc>
            </a:pPr>
            <a:r>
              <a:rPr lang="en-GB" sz="2800" smtClean="0"/>
              <a:t> Usually a corpus is in </a:t>
            </a:r>
            <a:r>
              <a:rPr lang="en-GB" sz="2800" b="1" smtClean="0"/>
              <a:t>machine-readable format </a:t>
            </a:r>
            <a:r>
              <a:rPr lang="en-GB" sz="2800" smtClean="0"/>
              <a:t>and is ideally </a:t>
            </a:r>
            <a:r>
              <a:rPr lang="en-GB" sz="2800" b="1" smtClean="0"/>
              <a:t>viewable and analysable </a:t>
            </a:r>
            <a:r>
              <a:rPr lang="en-GB" sz="2800" smtClean="0"/>
              <a:t>through (a single) software package</a:t>
            </a:r>
            <a:br>
              <a:rPr lang="en-GB" sz="2800" smtClean="0"/>
            </a:br>
            <a:endParaRPr lang="en-GB" sz="2800" smtClean="0"/>
          </a:p>
          <a:p>
            <a:pPr eaLnBrk="1" hangingPunct="1">
              <a:lnSpc>
                <a:spcPct val="90000"/>
              </a:lnSpc>
            </a:pPr>
            <a:r>
              <a:rPr lang="en-GB" sz="2800" smtClean="0"/>
              <a:t> The word </a:t>
            </a:r>
            <a:r>
              <a:rPr lang="en-GB" sz="2800" i="1" smtClean="0"/>
              <a:t>corpus </a:t>
            </a:r>
            <a:r>
              <a:rPr lang="en-GB" sz="2800" smtClean="0"/>
              <a:t>comes from Latin </a:t>
            </a:r>
            <a:r>
              <a:rPr lang="en-GB" sz="2800" i="1" smtClean="0"/>
              <a:t>body </a:t>
            </a:r>
            <a:r>
              <a:rPr lang="en-GB" sz="2800" smtClean="0"/>
              <a:t>and the plural is </a:t>
            </a:r>
            <a:r>
              <a:rPr lang="en-GB" sz="2800" i="1" smtClean="0"/>
              <a:t>corpora</a:t>
            </a:r>
            <a:endParaRPr lang="en-US" altLang="zh-CN" sz="2800" smtClean="0">
              <a:ea typeface="宋体" pitchFamily="2" charset="-122"/>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endParaRPr lang="zh-CN" altLang="en-US" smtClean="0">
              <a:ea typeface="宋体" pitchFamily="2" charset="-122"/>
            </a:endParaRPr>
          </a:p>
        </p:txBody>
      </p:sp>
      <p:sp>
        <p:nvSpPr>
          <p:cNvPr id="12291" name="Rectangle 3" descr="Rectangle: Click to edit Master text styles&#10;Second level&#10;Third level&#10;Fourth level&#10;Fifth level"/>
          <p:cNvSpPr>
            <a:spLocks noGrp="1" noChangeArrowheads="1"/>
          </p:cNvSpPr>
          <p:nvPr>
            <p:ph type="body" idx="1"/>
          </p:nvPr>
        </p:nvSpPr>
        <p:spPr/>
        <p:txBody>
          <a:bodyPr/>
          <a:lstStyle/>
          <a:p>
            <a:pPr eaLnBrk="1" hangingPunct="1"/>
            <a:r>
              <a:rPr lang="zh-CN" altLang="en-US" smtClean="0">
                <a:solidFill>
                  <a:srgbClr val="000080"/>
                </a:solidFill>
                <a:latin typeface="Times New Roman" pitchFamily="18" charset="0"/>
                <a:ea typeface="宋体" pitchFamily="2" charset="-122"/>
              </a:rPr>
              <a:t>“</a:t>
            </a:r>
            <a:r>
              <a:rPr lang="en-US" altLang="zh-CN" smtClean="0">
                <a:solidFill>
                  <a:srgbClr val="000080"/>
                </a:solidFill>
                <a:ea typeface="宋体" pitchFamily="2" charset="-122"/>
              </a:rPr>
              <a:t>If it happens once, you don't know anything. If it happens twice, it suggests further investigation. If it happens three or more times, then you have something to write about!</a:t>
            </a:r>
            <a:r>
              <a:rPr lang="en-US" altLang="zh-CN" smtClean="0">
                <a:solidFill>
                  <a:srgbClr val="000080"/>
                </a:solidFill>
                <a:latin typeface="Times New Roman" pitchFamily="18" charset="0"/>
                <a:ea typeface="宋体" pitchFamily="2" charset="-122"/>
              </a:rPr>
              <a:t>”</a:t>
            </a:r>
            <a:endParaRPr lang="en-US" altLang="zh-CN" smtClean="0">
              <a:ea typeface="宋体" pitchFamily="2" charset="-122"/>
            </a:endParaRPr>
          </a:p>
          <a:p>
            <a:pPr eaLnBrk="1" hangingPunct="1"/>
            <a:endParaRPr lang="zh-CN" altLang="en-US" smtClean="0">
              <a:ea typeface="宋体" pitchFamily="2" charset="-122"/>
            </a:endParaRPr>
          </a:p>
        </p:txBody>
      </p:sp>
      <p:sp>
        <p:nvSpPr>
          <p:cNvPr id="12292" name="AutoShape 4">
            <a:hlinkClick r:id="rId3" action="ppaction://hlinksldjump" highlightClick="1"/>
          </p:cNvPr>
          <p:cNvSpPr>
            <a:spLocks noChangeArrowheads="1"/>
          </p:cNvSpPr>
          <p:nvPr/>
        </p:nvSpPr>
        <p:spPr bwMode="auto">
          <a:xfrm>
            <a:off x="7956550" y="5229225"/>
            <a:ext cx="755650" cy="647700"/>
          </a:xfrm>
          <a:prstGeom prst="actionButtonBackPrevious">
            <a:avLst/>
          </a:prstGeom>
          <a:solidFill>
            <a:schemeClr val="accent1"/>
          </a:solidFill>
          <a:ln w="9525">
            <a:noFill/>
            <a:miter lim="800000"/>
            <a:headEnd/>
            <a:tailEnd/>
          </a:ln>
        </p:spPr>
        <p:txBody>
          <a:bodyPr wrap="none" anchor="ctr"/>
          <a:lstStyle/>
          <a:p>
            <a:endParaRPr lang="ru-RU"/>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GB" smtClean="0"/>
              <a:t>History</a:t>
            </a:r>
            <a:endParaRPr lang="en-US" altLang="zh-CN" smtClean="0">
              <a:ea typeface="宋体" pitchFamily="2" charset="-122"/>
            </a:endParaRPr>
          </a:p>
        </p:txBody>
      </p:sp>
      <p:sp>
        <p:nvSpPr>
          <p:cNvPr id="13315" name="Rectangle 3" descr="Rectangle: Click to edit Master text styles&#10;Second level&#10;Third level&#10;Fourth level&#10;Fifth level"/>
          <p:cNvSpPr>
            <a:spLocks noGrp="1" noChangeArrowheads="1"/>
          </p:cNvSpPr>
          <p:nvPr>
            <p:ph type="body" idx="1"/>
          </p:nvPr>
        </p:nvSpPr>
        <p:spPr/>
        <p:txBody>
          <a:bodyPr/>
          <a:lstStyle/>
          <a:p>
            <a:pPr eaLnBrk="1" hangingPunct="1"/>
            <a:r>
              <a:rPr lang="en-GB" sz="2800" smtClean="0"/>
              <a:t> We have to split the history in two periods: before Chomsky and after Chomsky</a:t>
            </a:r>
            <a:br>
              <a:rPr lang="en-GB" sz="2800" smtClean="0"/>
            </a:br>
            <a:endParaRPr lang="en-GB" sz="2800" smtClean="0"/>
          </a:p>
          <a:p>
            <a:pPr eaLnBrk="1" hangingPunct="1"/>
            <a:r>
              <a:rPr lang="en-GB" sz="2800" smtClean="0"/>
              <a:t> Before Chomsky, methods similar to the ones in corpus linguistics were used  (empiricism)</a:t>
            </a:r>
            <a:br>
              <a:rPr lang="en-GB" sz="2800" smtClean="0"/>
            </a:br>
            <a:r>
              <a:rPr lang="en-GB" smtClean="0"/>
              <a:t/>
            </a:r>
            <a:br>
              <a:rPr lang="en-GB" smtClean="0"/>
            </a:br>
            <a:r>
              <a:rPr lang="en-GB" sz="1800" smtClean="0"/>
              <a:t>http://www.ling.lancs.ac.uk/monkey/ihe/linguistics/corpus1/1fra1.htm</a:t>
            </a:r>
          </a:p>
          <a:p>
            <a:pPr eaLnBrk="1" hangingPunct="1"/>
            <a:endParaRPr lang="en-GB" sz="2800" smtClean="0"/>
          </a:p>
          <a:p>
            <a:pPr eaLnBrk="1" hangingPunct="1">
              <a:buFont typeface="Wingdings" pitchFamily="2" charset="2"/>
              <a:buNone/>
            </a:pPr>
            <a:endParaRPr lang="zh-CN" altLang="en-US" smtClean="0">
              <a:ea typeface="宋体" pitchFamily="2" charset="-122"/>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GB" smtClean="0"/>
              <a:t>Early corpus linguistics</a:t>
            </a:r>
          </a:p>
        </p:txBody>
      </p:sp>
      <p:sp>
        <p:nvSpPr>
          <p:cNvPr id="14339" name="Rectangle 3" descr="Rectangle: Click to edit Master text styles&#10;Second level&#10;Third level&#10;Fourth level&#10;Fifth level"/>
          <p:cNvSpPr>
            <a:spLocks noGrp="1" noChangeArrowheads="1"/>
          </p:cNvSpPr>
          <p:nvPr>
            <p:ph type="body" idx="1"/>
          </p:nvPr>
        </p:nvSpPr>
        <p:spPr/>
        <p:txBody>
          <a:bodyPr/>
          <a:lstStyle/>
          <a:p>
            <a:pPr eaLnBrk="1" hangingPunct="1"/>
            <a:r>
              <a:rPr lang="en-GB" sz="2800" smtClean="0"/>
              <a:t> Before Chomsky</a:t>
            </a:r>
          </a:p>
          <a:p>
            <a:pPr eaLnBrk="1" hangingPunct="1"/>
            <a:r>
              <a:rPr lang="en-GB" sz="2800" smtClean="0"/>
              <a:t> Computers were not available so it was difficult to analyse large collections of text</a:t>
            </a:r>
          </a:p>
          <a:p>
            <a:pPr eaLnBrk="1" hangingPunct="1"/>
            <a:r>
              <a:rPr lang="en-GB" sz="2800" smtClean="0"/>
              <a:t> Studies of child language using diaries kept by parents</a:t>
            </a:r>
          </a:p>
          <a:p>
            <a:pPr eaLnBrk="1" hangingPunct="1"/>
            <a:r>
              <a:rPr lang="en-GB" sz="2800" smtClean="0"/>
              <a:t> Spelling conventions in a German corpus of 11 million words </a:t>
            </a:r>
          </a:p>
          <a:p>
            <a:pPr eaLnBrk="1" hangingPunct="1"/>
            <a:r>
              <a:rPr lang="en-GB" sz="2800" smtClean="0"/>
              <a:t> Foreign language pedagogy</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GB" smtClean="0"/>
              <a:t>Early corpus linguistics (II)</a:t>
            </a:r>
          </a:p>
        </p:txBody>
      </p:sp>
      <p:sp>
        <p:nvSpPr>
          <p:cNvPr id="15363" name="Rectangle 3" descr="Rectangle: Click to edit Master text styles&#10;Second level&#10;Third level&#10;Fourth level&#10;Fifth level"/>
          <p:cNvSpPr>
            <a:spLocks noGrp="1" noChangeArrowheads="1"/>
          </p:cNvSpPr>
          <p:nvPr>
            <p:ph type="body" idx="1"/>
          </p:nvPr>
        </p:nvSpPr>
        <p:spPr/>
        <p:txBody>
          <a:bodyPr/>
          <a:lstStyle/>
          <a:p>
            <a:pPr eaLnBrk="1" hangingPunct="1"/>
            <a:r>
              <a:rPr lang="en-GB" sz="2800" smtClean="0"/>
              <a:t> All the work of early corpus linguistics was underpinned by two fundamental, yet flawed assumptions: </a:t>
            </a:r>
          </a:p>
          <a:p>
            <a:pPr lvl="1" eaLnBrk="1" hangingPunct="1"/>
            <a:r>
              <a:rPr lang="en-GB" sz="2400" smtClean="0"/>
              <a:t>The sentences of a natural language are finite. </a:t>
            </a:r>
          </a:p>
          <a:p>
            <a:pPr lvl="1" eaLnBrk="1" hangingPunct="1"/>
            <a:r>
              <a:rPr lang="en-GB" sz="2400" smtClean="0"/>
              <a:t>The sentences of a natural language can be collected and enumerated. </a:t>
            </a:r>
          </a:p>
          <a:p>
            <a:pPr eaLnBrk="1" hangingPunct="1"/>
            <a:r>
              <a:rPr lang="en-GB" sz="2800" smtClean="0"/>
              <a:t> Most linguists saw the corpus as the only source of linguistic evidence in the formation of linguistic theories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GB" smtClean="0"/>
              <a:t>Chomsky</a:t>
            </a:r>
            <a:endParaRPr lang="en-US" altLang="zh-CN" smtClean="0">
              <a:ea typeface="宋体" pitchFamily="2" charset="-122"/>
            </a:endParaRPr>
          </a:p>
        </p:txBody>
      </p:sp>
      <p:sp>
        <p:nvSpPr>
          <p:cNvPr id="16387" name="Rectangle 3" descr="Rectangle: Click to edit Master text styles&#10;Second level&#10;Third level&#10;Fourth level&#10;Fifth level"/>
          <p:cNvSpPr>
            <a:spLocks noGrp="1" noChangeArrowheads="1"/>
          </p:cNvSpPr>
          <p:nvPr>
            <p:ph type="body" idx="1"/>
          </p:nvPr>
        </p:nvSpPr>
        <p:spPr>
          <a:xfrm>
            <a:off x="838200" y="1905000"/>
            <a:ext cx="7772400" cy="4419600"/>
          </a:xfrm>
        </p:spPr>
        <p:txBody>
          <a:bodyPr/>
          <a:lstStyle/>
          <a:p>
            <a:pPr eaLnBrk="1" hangingPunct="1">
              <a:lnSpc>
                <a:spcPct val="90000"/>
              </a:lnSpc>
            </a:pPr>
            <a:r>
              <a:rPr lang="en-GB" sz="2800" smtClean="0"/>
              <a:t> Between 1957 and 1965 Chomsky changed the direction of linguistics from empiricism towards rationalism</a:t>
            </a:r>
            <a:br>
              <a:rPr lang="en-GB" sz="2800" smtClean="0"/>
            </a:br>
            <a:endParaRPr lang="en-GB" sz="2800" smtClean="0"/>
          </a:p>
          <a:p>
            <a:pPr eaLnBrk="1" hangingPunct="1">
              <a:lnSpc>
                <a:spcPct val="90000"/>
              </a:lnSpc>
              <a:buFont typeface="Wingdings" pitchFamily="2" charset="2"/>
              <a:buNone/>
            </a:pPr>
            <a:r>
              <a:rPr lang="en-GB" sz="2000" smtClean="0"/>
              <a:t>“Any  natural corpus will be skewed. Some sentences won’t occur because they are obvious, other because they are false, still others because they are impolite. The corpus, if natural, will be so wildly skewed that the description would be no more than a mere list” (Chomsky, 1962)</a:t>
            </a:r>
          </a:p>
          <a:p>
            <a:pPr eaLnBrk="1" hangingPunct="1">
              <a:lnSpc>
                <a:spcPct val="90000"/>
              </a:lnSpc>
              <a:buFont typeface="Wingdings" pitchFamily="2" charset="2"/>
              <a:buNone/>
            </a:pPr>
            <a:endParaRPr lang="en-GB" sz="2000" smtClean="0"/>
          </a:p>
          <a:p>
            <a:pPr eaLnBrk="1" hangingPunct="1">
              <a:lnSpc>
                <a:spcPct val="90000"/>
              </a:lnSpc>
            </a:pPr>
            <a:r>
              <a:rPr lang="en-GB" sz="2800" smtClean="0"/>
              <a:t> Introspection started to be used instead</a:t>
            </a:r>
          </a:p>
          <a:p>
            <a:pPr eaLnBrk="1" hangingPunct="1">
              <a:lnSpc>
                <a:spcPct val="90000"/>
              </a:lnSpc>
              <a:buFont typeface="Wingdings" pitchFamily="2" charset="2"/>
              <a:buNone/>
            </a:pPr>
            <a:r>
              <a:rPr lang="en-GB" sz="2400" smtClean="0"/>
              <a:t> </a:t>
            </a:r>
            <a:endParaRPr lang="en-US" altLang="zh-CN" sz="2400" smtClean="0">
              <a:ea typeface="宋体" pitchFamily="2" charset="-122"/>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lueprint">
  <a:themeElements>
    <a:clrScheme name="Blueprint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fontScheme name="Blueprint">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Blueprint 1">
        <a:dk1>
          <a:srgbClr val="000000"/>
        </a:dk1>
        <a:lt1>
          <a:srgbClr val="FFFFFF"/>
        </a:lt1>
        <a:dk2>
          <a:srgbClr val="40458C"/>
        </a:dk2>
        <a:lt2>
          <a:srgbClr val="FFFFCC"/>
        </a:lt2>
        <a:accent1>
          <a:srgbClr val="8D8DB3"/>
        </a:accent1>
        <a:accent2>
          <a:srgbClr val="B2B2B2"/>
        </a:accent2>
        <a:accent3>
          <a:srgbClr val="AFB0C5"/>
        </a:accent3>
        <a:accent4>
          <a:srgbClr val="DADADA"/>
        </a:accent4>
        <a:accent5>
          <a:srgbClr val="C5C5D6"/>
        </a:accent5>
        <a:accent6>
          <a:srgbClr val="A1A1A1"/>
        </a:accent6>
        <a:hlink>
          <a:srgbClr val="6F89F7"/>
        </a:hlink>
        <a:folHlink>
          <a:srgbClr val="4F56AD"/>
        </a:folHlink>
      </a:clrScheme>
      <a:clrMap bg1="dk2" tx1="lt1" bg2="dk1" tx2="lt2" accent1="accent1" accent2="accent2" accent3="accent3" accent4="accent4" accent5="accent5" accent6="accent6" hlink="hlink" folHlink="folHlink"/>
    </a:extraClrScheme>
    <a:extraClrScheme>
      <a:clrScheme name="Blueprint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clrMap bg1="lt1" tx1="dk1" bg2="lt2" tx2="dk2" accent1="accent1" accent2="accent2" accent3="accent3" accent4="accent4" accent5="accent5" accent6="accent6" hlink="hlink" folHlink="folHlink"/>
    </a:extraClrScheme>
    <a:extraClrScheme>
      <a:clrScheme name="Blueprint 3">
        <a:dk1>
          <a:srgbClr val="000000"/>
        </a:dk1>
        <a:lt1>
          <a:srgbClr val="FFFFFF"/>
        </a:lt1>
        <a:dk2>
          <a:srgbClr val="4D4D4D"/>
        </a:dk2>
        <a:lt2>
          <a:srgbClr val="B2B2B2"/>
        </a:lt2>
        <a:accent1>
          <a:srgbClr val="969696"/>
        </a:accent1>
        <a:accent2>
          <a:srgbClr val="EAEAEA"/>
        </a:accent2>
        <a:accent3>
          <a:srgbClr val="FFFFFF"/>
        </a:accent3>
        <a:accent4>
          <a:srgbClr val="000000"/>
        </a:accent4>
        <a:accent5>
          <a:srgbClr val="C9C9C9"/>
        </a:accent5>
        <a:accent6>
          <a:srgbClr val="D4D4D4"/>
        </a:accent6>
        <a:hlink>
          <a:srgbClr val="777777"/>
        </a:hlink>
        <a:folHlink>
          <a:srgbClr val="C0C0C0"/>
        </a:folHlink>
      </a:clrScheme>
      <a:clrMap bg1="lt1" tx1="dk1" bg2="lt2" tx2="dk2" accent1="accent1" accent2="accent2" accent3="accent3" accent4="accent4" accent5="accent5" accent6="accent6" hlink="hlink" folHlink="folHlink"/>
    </a:extraClrScheme>
    <a:extraClrScheme>
      <a:clrScheme name="Blueprint 4">
        <a:dk1>
          <a:srgbClr val="333300"/>
        </a:dk1>
        <a:lt1>
          <a:srgbClr val="FFFFFF"/>
        </a:lt1>
        <a:dk2>
          <a:srgbClr val="663300"/>
        </a:dk2>
        <a:lt2>
          <a:srgbClr val="B2B2B2"/>
        </a:lt2>
        <a:accent1>
          <a:srgbClr val="DDC6A7"/>
        </a:accent1>
        <a:accent2>
          <a:srgbClr val="D9C167"/>
        </a:accent2>
        <a:accent3>
          <a:srgbClr val="FFFFFF"/>
        </a:accent3>
        <a:accent4>
          <a:srgbClr val="2A2A00"/>
        </a:accent4>
        <a:accent5>
          <a:srgbClr val="EBDFD0"/>
        </a:accent5>
        <a:accent6>
          <a:srgbClr val="C4AF5D"/>
        </a:accent6>
        <a:hlink>
          <a:srgbClr val="8A7A66"/>
        </a:hlink>
        <a:folHlink>
          <a:srgbClr val="C0AE9E"/>
        </a:folHlink>
      </a:clrScheme>
      <a:clrMap bg1="lt1" tx1="dk1" bg2="lt2" tx2="dk2" accent1="accent1" accent2="accent2" accent3="accent3" accent4="accent4" accent5="accent5" accent6="accent6" hlink="hlink" folHlink="folHlink"/>
    </a:extraClrScheme>
    <a:extraClrScheme>
      <a:clrScheme name="Blueprint 5">
        <a:dk1>
          <a:srgbClr val="000000"/>
        </a:dk1>
        <a:lt1>
          <a:srgbClr val="FFFFFF"/>
        </a:lt1>
        <a:dk2>
          <a:srgbClr val="003366"/>
        </a:dk2>
        <a:lt2>
          <a:srgbClr val="CCFFCC"/>
        </a:lt2>
        <a:accent1>
          <a:srgbClr val="006699"/>
        </a:accent1>
        <a:accent2>
          <a:srgbClr val="009999"/>
        </a:accent2>
        <a:accent3>
          <a:srgbClr val="AAADB8"/>
        </a:accent3>
        <a:accent4>
          <a:srgbClr val="DADADA"/>
        </a:accent4>
        <a:accent5>
          <a:srgbClr val="AAB8CA"/>
        </a:accent5>
        <a:accent6>
          <a:srgbClr val="008A8A"/>
        </a:accent6>
        <a:hlink>
          <a:srgbClr val="0099CC"/>
        </a:hlink>
        <a:folHlink>
          <a:srgbClr val="00458A"/>
        </a:folHlink>
      </a:clrScheme>
      <a:clrMap bg1="dk2" tx1="lt1" bg2="dk1" tx2="lt2" accent1="accent1" accent2="accent2" accent3="accent3" accent4="accent4" accent5="accent5" accent6="accent6" hlink="hlink" folHlink="folHlink"/>
    </a:extraClrScheme>
    <a:extraClrScheme>
      <a:clrScheme name="Blueprint 6">
        <a:dk1>
          <a:srgbClr val="000000"/>
        </a:dk1>
        <a:lt1>
          <a:srgbClr val="FFFFFF"/>
        </a:lt1>
        <a:dk2>
          <a:srgbClr val="004A48"/>
        </a:dk2>
        <a:lt2>
          <a:srgbClr val="33CCCC"/>
        </a:lt2>
        <a:accent1>
          <a:srgbClr val="006699"/>
        </a:accent1>
        <a:accent2>
          <a:srgbClr val="009999"/>
        </a:accent2>
        <a:accent3>
          <a:srgbClr val="AAB1B1"/>
        </a:accent3>
        <a:accent4>
          <a:srgbClr val="DADADA"/>
        </a:accent4>
        <a:accent5>
          <a:srgbClr val="AAB8CA"/>
        </a:accent5>
        <a:accent6>
          <a:srgbClr val="008A8A"/>
        </a:accent6>
        <a:hlink>
          <a:srgbClr val="00CC99"/>
        </a:hlink>
        <a:folHlink>
          <a:srgbClr val="006666"/>
        </a:folHlink>
      </a:clrScheme>
      <a:clrMap bg1="dk2" tx1="lt1" bg2="dk1" tx2="lt2" accent1="accent1" accent2="accent2" accent3="accent3" accent4="accent4" accent5="accent5" accent6="accent6" hlink="hlink" folHlink="folHlink"/>
    </a:extraClrScheme>
    <a:extraClrScheme>
      <a:clrScheme name="Blueprint 7">
        <a:dk1>
          <a:srgbClr val="000000"/>
        </a:dk1>
        <a:lt1>
          <a:srgbClr val="FFFFFF"/>
        </a:lt1>
        <a:dk2>
          <a:srgbClr val="333300"/>
        </a:dk2>
        <a:lt2>
          <a:srgbClr val="FFFFCC"/>
        </a:lt2>
        <a:accent1>
          <a:srgbClr val="CC9900"/>
        </a:accent1>
        <a:accent2>
          <a:srgbClr val="CC6600"/>
        </a:accent2>
        <a:accent3>
          <a:srgbClr val="ADADAA"/>
        </a:accent3>
        <a:accent4>
          <a:srgbClr val="DADADA"/>
        </a:accent4>
        <a:accent5>
          <a:srgbClr val="E2CAAA"/>
        </a:accent5>
        <a:accent6>
          <a:srgbClr val="B95C00"/>
        </a:accent6>
        <a:hlink>
          <a:srgbClr val="808000"/>
        </a:hlink>
        <a:folHlink>
          <a:srgbClr val="525000"/>
        </a:folHlink>
      </a:clrScheme>
      <a:clrMap bg1="dk2" tx1="lt1" bg2="dk1" tx2="lt2" accent1="accent1" accent2="accent2" accent3="accent3" accent4="accent4" accent5="accent5" accent6="accent6" hlink="hlink" folHlink="folHlink"/>
    </a:extraClrScheme>
    <a:extraClrScheme>
      <a:clrScheme name="Blueprint 8">
        <a:dk1>
          <a:srgbClr val="003D62"/>
        </a:dk1>
        <a:lt1>
          <a:srgbClr val="FFFFFF"/>
        </a:lt1>
        <a:dk2>
          <a:srgbClr val="006699"/>
        </a:dk2>
        <a:lt2>
          <a:srgbClr val="C8D1DA"/>
        </a:lt2>
        <a:accent1>
          <a:srgbClr val="9AC0EA"/>
        </a:accent1>
        <a:accent2>
          <a:srgbClr val="80C3C8"/>
        </a:accent2>
        <a:accent3>
          <a:srgbClr val="FFFFFF"/>
        </a:accent3>
        <a:accent4>
          <a:srgbClr val="003353"/>
        </a:accent4>
        <a:accent5>
          <a:srgbClr val="CADCF3"/>
        </a:accent5>
        <a:accent6>
          <a:srgbClr val="73B0B5"/>
        </a:accent6>
        <a:hlink>
          <a:srgbClr val="81ABCB"/>
        </a:hlink>
        <a:folHlink>
          <a:srgbClr val="B6CBD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Designs\Blueprint.pot</Template>
  <TotalTime>1428</TotalTime>
  <Words>1156</Words>
  <Application>Microsoft Office PowerPoint</Application>
  <PresentationFormat>Экран (4:3)</PresentationFormat>
  <Paragraphs>194</Paragraphs>
  <Slides>33</Slides>
  <Notes>33</Notes>
  <HiddenSlides>0</HiddenSlides>
  <MMClips>0</MMClips>
  <ScaleCrop>false</ScaleCrop>
  <HeadingPairs>
    <vt:vector size="6" baseType="variant">
      <vt:variant>
        <vt:lpstr>Тема</vt:lpstr>
      </vt:variant>
      <vt:variant>
        <vt:i4>1</vt:i4>
      </vt:variant>
      <vt:variant>
        <vt:lpstr>Внедренные серверы OLE</vt:lpstr>
      </vt:variant>
      <vt:variant>
        <vt:i4>2</vt:i4>
      </vt:variant>
      <vt:variant>
        <vt:lpstr>Заголовки слайдов</vt:lpstr>
      </vt:variant>
      <vt:variant>
        <vt:i4>33</vt:i4>
      </vt:variant>
    </vt:vector>
  </HeadingPairs>
  <TitlesOfParts>
    <vt:vector size="36" baseType="lpstr">
      <vt:lpstr>Blueprint</vt:lpstr>
      <vt:lpstr>Document</vt:lpstr>
      <vt:lpstr>Chart</vt:lpstr>
      <vt:lpstr>Corpus linguistics an introduction    </vt:lpstr>
      <vt:lpstr>Key points</vt:lpstr>
      <vt:lpstr>Basic notions</vt:lpstr>
      <vt:lpstr>What is a corpus? </vt:lpstr>
      <vt:lpstr>Слайд 5</vt:lpstr>
      <vt:lpstr>History</vt:lpstr>
      <vt:lpstr>Early corpus linguistics</vt:lpstr>
      <vt:lpstr>Early corpus linguistics (II)</vt:lpstr>
      <vt:lpstr>Chomsky</vt:lpstr>
      <vt:lpstr>Problems with introspection</vt:lpstr>
      <vt:lpstr>The revival of corpus linguistics</vt:lpstr>
      <vt:lpstr>Fillmore’s description of the two approaches</vt:lpstr>
      <vt:lpstr>Goals of corpus linguistics</vt:lpstr>
      <vt:lpstr>Types of corpora</vt:lpstr>
      <vt:lpstr>Written corpora</vt:lpstr>
      <vt:lpstr>Specialised corpora</vt:lpstr>
      <vt:lpstr>Other examples of available corpora</vt:lpstr>
      <vt:lpstr>Ways to exploit a corpus</vt:lpstr>
      <vt:lpstr>Frequency lists</vt:lpstr>
      <vt:lpstr>N-grams</vt:lpstr>
      <vt:lpstr>Concordances</vt:lpstr>
      <vt:lpstr>Example of concordance output (from MonoConc)</vt:lpstr>
      <vt:lpstr>Langue - Parole</vt:lpstr>
      <vt:lpstr>Collocations</vt:lpstr>
      <vt:lpstr>What can we do with a corpus?  －－Two broad approaches</vt:lpstr>
      <vt:lpstr>Testing new hypothesis</vt:lpstr>
      <vt:lpstr>Слайд 27</vt:lpstr>
      <vt:lpstr>Слайд 28</vt:lpstr>
      <vt:lpstr>Fields where corpora are used</vt:lpstr>
      <vt:lpstr>Web as a corpus</vt:lpstr>
      <vt:lpstr>Existing corpora</vt:lpstr>
      <vt:lpstr>References</vt:lpstr>
      <vt:lpstr>Online resources</vt:lpstr>
    </vt:vector>
  </TitlesOfParts>
  <Company>UoW</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Corpus linguistics an introduction</dc:title>
  <dc:creator>COMPLING</dc:creator>
  <cp:lastModifiedBy>user</cp:lastModifiedBy>
  <cp:revision>36</cp:revision>
  <dcterms:created xsi:type="dcterms:W3CDTF">2002-02-14T11:42:04Z</dcterms:created>
  <dcterms:modified xsi:type="dcterms:W3CDTF">2015-03-05T05:45:06Z</dcterms:modified>
</cp:coreProperties>
</file>